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26" r:id="rId2"/>
  </p:sldMasterIdLst>
  <p:sldIdLst>
    <p:sldId id="281" r:id="rId3"/>
    <p:sldId id="271" r:id="rId4"/>
    <p:sldId id="279" r:id="rId5"/>
    <p:sldId id="282" r:id="rId6"/>
    <p:sldId id="278" r:id="rId7"/>
    <p:sldId id="277" r:id="rId8"/>
    <p:sldId id="284" r:id="rId9"/>
    <p:sldId id="256" r:id="rId10"/>
    <p:sldId id="268" r:id="rId11"/>
    <p:sldId id="257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6" r:id="rId20"/>
    <p:sldId id="269" r:id="rId21"/>
    <p:sldId id="270" r:id="rId22"/>
    <p:sldId id="272" r:id="rId23"/>
    <p:sldId id="275" r:id="rId24"/>
    <p:sldId id="273" r:id="rId25"/>
    <p:sldId id="276" r:id="rId26"/>
    <p:sldId id="27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1653" initials="u" lastIdx="2" clrIdx="0">
    <p:extLst>
      <p:ext uri="{19B8F6BF-5375-455C-9EA6-DF929625EA0E}">
        <p15:presenceInfo xmlns:p15="http://schemas.microsoft.com/office/powerpoint/2012/main" userId="user165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38" d="100"/>
          <a:sy n="38" d="100"/>
        </p:scale>
        <p:origin x="6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Kang Hong" userId="3074bfcaf65a538b" providerId="LiveId" clId="{98FAC050-97AA-4D78-9E1C-CD669F22B5AB}"/>
    <pc:docChg chg="undo custSel addSld delSld modSld sldOrd">
      <pc:chgData name="Tan Kang Hong" userId="3074bfcaf65a538b" providerId="LiveId" clId="{98FAC050-97AA-4D78-9E1C-CD669F22B5AB}" dt="2021-03-26T05:06:05.217" v="354"/>
      <pc:docMkLst>
        <pc:docMk/>
      </pc:docMkLst>
      <pc:sldChg chg="modSp mod">
        <pc:chgData name="Tan Kang Hong" userId="3074bfcaf65a538b" providerId="LiveId" clId="{98FAC050-97AA-4D78-9E1C-CD669F22B5AB}" dt="2021-03-26T03:36:13.196" v="73" actId="20577"/>
        <pc:sldMkLst>
          <pc:docMk/>
          <pc:sldMk cId="632982328" sldId="270"/>
        </pc:sldMkLst>
        <pc:spChg chg="mod">
          <ac:chgData name="Tan Kang Hong" userId="3074bfcaf65a538b" providerId="LiveId" clId="{98FAC050-97AA-4D78-9E1C-CD669F22B5AB}" dt="2021-03-26T03:36:13.196" v="73" actId="20577"/>
          <ac:spMkLst>
            <pc:docMk/>
            <pc:sldMk cId="632982328" sldId="270"/>
            <ac:spMk id="2" creationId="{8A53F76E-CDBC-46ED-BE3C-6DF7A722AD95}"/>
          </ac:spMkLst>
        </pc:spChg>
      </pc:sldChg>
      <pc:sldChg chg="modSp mod">
        <pc:chgData name="Tan Kang Hong" userId="3074bfcaf65a538b" providerId="LiveId" clId="{98FAC050-97AA-4D78-9E1C-CD669F22B5AB}" dt="2021-03-22T06:15:43.291" v="56" actId="2711"/>
        <pc:sldMkLst>
          <pc:docMk/>
          <pc:sldMk cId="3872525899" sldId="272"/>
        </pc:sldMkLst>
        <pc:spChg chg="mod">
          <ac:chgData name="Tan Kang Hong" userId="3074bfcaf65a538b" providerId="LiveId" clId="{98FAC050-97AA-4D78-9E1C-CD669F22B5AB}" dt="2021-03-22T06:15:43.291" v="56" actId="2711"/>
          <ac:spMkLst>
            <pc:docMk/>
            <pc:sldMk cId="3872525899" sldId="272"/>
            <ac:spMk id="2" creationId="{8A53F76E-CDBC-46ED-BE3C-6DF7A722AD95}"/>
          </ac:spMkLst>
        </pc:spChg>
      </pc:sldChg>
      <pc:sldChg chg="addSp delSp">
        <pc:chgData name="Tan Kang Hong" userId="3074bfcaf65a538b" providerId="LiveId" clId="{98FAC050-97AA-4D78-9E1C-CD669F22B5AB}" dt="2021-03-26T05:06:05.217" v="354"/>
        <pc:sldMkLst>
          <pc:docMk/>
          <pc:sldMk cId="1941355201" sldId="274"/>
        </pc:sldMkLst>
        <pc:picChg chg="add del">
          <ac:chgData name="Tan Kang Hong" userId="3074bfcaf65a538b" providerId="LiveId" clId="{98FAC050-97AA-4D78-9E1C-CD669F22B5AB}" dt="2021-03-26T05:06:02.394" v="352"/>
          <ac:picMkLst>
            <pc:docMk/>
            <pc:sldMk cId="1941355201" sldId="274"/>
            <ac:picMk id="1026" creationId="{788B2FC5-11D8-475F-A65B-60D70DF6A5E1}"/>
          </ac:picMkLst>
        </pc:picChg>
        <pc:picChg chg="add">
          <ac:chgData name="Tan Kang Hong" userId="3074bfcaf65a538b" providerId="LiveId" clId="{98FAC050-97AA-4D78-9E1C-CD669F22B5AB}" dt="2021-03-26T05:06:05.217" v="354"/>
          <ac:picMkLst>
            <pc:docMk/>
            <pc:sldMk cId="1941355201" sldId="274"/>
            <ac:picMk id="1028" creationId="{3C9FE5C5-8BF2-47CF-A77A-E49B41D6453E}"/>
          </ac:picMkLst>
        </pc:picChg>
        <pc:picChg chg="del">
          <ac:chgData name="Tan Kang Hong" userId="3074bfcaf65a538b" providerId="LiveId" clId="{98FAC050-97AA-4D78-9E1C-CD669F22B5AB}" dt="2021-03-26T05:06:03.851" v="353" actId="478"/>
          <ac:picMkLst>
            <pc:docMk/>
            <pc:sldMk cId="1941355201" sldId="274"/>
            <ac:picMk id="2050" creationId="{64BBA07C-0F23-4D08-B057-10157D78134D}"/>
          </ac:picMkLst>
        </pc:picChg>
      </pc:sldChg>
      <pc:sldChg chg="modSp mod">
        <pc:chgData name="Tan Kang Hong" userId="3074bfcaf65a538b" providerId="LiveId" clId="{98FAC050-97AA-4D78-9E1C-CD669F22B5AB}" dt="2021-03-26T04:40:33.013" v="350" actId="14100"/>
        <pc:sldMkLst>
          <pc:docMk/>
          <pc:sldMk cId="1823731069" sldId="281"/>
        </pc:sldMkLst>
        <pc:picChg chg="mod">
          <ac:chgData name="Tan Kang Hong" userId="3074bfcaf65a538b" providerId="LiveId" clId="{98FAC050-97AA-4D78-9E1C-CD669F22B5AB}" dt="2021-03-26T04:40:33.013" v="350" actId="14100"/>
          <ac:picMkLst>
            <pc:docMk/>
            <pc:sldMk cId="1823731069" sldId="281"/>
            <ac:picMk id="9" creationId="{33054796-4E1E-49E6-B211-B4103D613416}"/>
          </ac:picMkLst>
        </pc:picChg>
      </pc:sldChg>
      <pc:sldChg chg="modSp new del mod">
        <pc:chgData name="Tan Kang Hong" userId="3074bfcaf65a538b" providerId="LiveId" clId="{98FAC050-97AA-4D78-9E1C-CD669F22B5AB}" dt="2021-03-22T05:46:03.940" v="7" actId="2696"/>
        <pc:sldMkLst>
          <pc:docMk/>
          <pc:sldMk cId="2297767138" sldId="282"/>
        </pc:sldMkLst>
        <pc:spChg chg="mod">
          <ac:chgData name="Tan Kang Hong" userId="3074bfcaf65a538b" providerId="LiveId" clId="{98FAC050-97AA-4D78-9E1C-CD669F22B5AB}" dt="2021-03-22T05:45:54.201" v="6" actId="255"/>
          <ac:spMkLst>
            <pc:docMk/>
            <pc:sldMk cId="2297767138" sldId="282"/>
            <ac:spMk id="2" creationId="{F1D3B719-898C-440F-8EC4-F96C7211370E}"/>
          </ac:spMkLst>
        </pc:spChg>
      </pc:sldChg>
      <pc:sldChg chg="addSp modSp new mod">
        <pc:chgData name="Tan Kang Hong" userId="3074bfcaf65a538b" providerId="LiveId" clId="{98FAC050-97AA-4D78-9E1C-CD669F22B5AB}" dt="2021-03-22T05:57:28.362" v="33" actId="20577"/>
        <pc:sldMkLst>
          <pc:docMk/>
          <pc:sldMk cId="2934477991" sldId="282"/>
        </pc:sldMkLst>
        <pc:spChg chg="mod">
          <ac:chgData name="Tan Kang Hong" userId="3074bfcaf65a538b" providerId="LiveId" clId="{98FAC050-97AA-4D78-9E1C-CD669F22B5AB}" dt="2021-03-22T05:57:28.362" v="33" actId="20577"/>
          <ac:spMkLst>
            <pc:docMk/>
            <pc:sldMk cId="2934477991" sldId="282"/>
            <ac:spMk id="2" creationId="{62BA06F3-77D7-4E14-AC3B-449B09922425}"/>
          </ac:spMkLst>
        </pc:spChg>
        <pc:picChg chg="add mod">
          <ac:chgData name="Tan Kang Hong" userId="3074bfcaf65a538b" providerId="LiveId" clId="{98FAC050-97AA-4D78-9E1C-CD669F22B5AB}" dt="2021-03-22T05:54:29.125" v="14" actId="167"/>
          <ac:picMkLst>
            <pc:docMk/>
            <pc:sldMk cId="2934477991" sldId="282"/>
            <ac:picMk id="3" creationId="{29400DBF-69B0-427E-B252-25E93D909738}"/>
          </ac:picMkLst>
        </pc:picChg>
      </pc:sldChg>
      <pc:sldChg chg="addSp delSp modSp new mod ord">
        <pc:chgData name="Tan Kang Hong" userId="3074bfcaf65a538b" providerId="LiveId" clId="{98FAC050-97AA-4D78-9E1C-CD669F22B5AB}" dt="2021-03-22T06:11:36.209" v="49" actId="1076"/>
        <pc:sldMkLst>
          <pc:docMk/>
          <pc:sldMk cId="1921167282" sldId="283"/>
        </pc:sldMkLst>
        <pc:spChg chg="add del">
          <ac:chgData name="Tan Kang Hong" userId="3074bfcaf65a538b" providerId="LiveId" clId="{98FAC050-97AA-4D78-9E1C-CD669F22B5AB}" dt="2021-03-22T06:10:36.534" v="38" actId="22"/>
          <ac:spMkLst>
            <pc:docMk/>
            <pc:sldMk cId="1921167282" sldId="283"/>
            <ac:spMk id="3" creationId="{D123F35D-C1F2-4660-87A0-C7BD769BDD88}"/>
          </ac:spMkLst>
        </pc:spChg>
        <pc:spChg chg="add mod">
          <ac:chgData name="Tan Kang Hong" userId="3074bfcaf65a538b" providerId="LiveId" clId="{98FAC050-97AA-4D78-9E1C-CD669F22B5AB}" dt="2021-03-22T06:11:32.918" v="48" actId="1076"/>
          <ac:spMkLst>
            <pc:docMk/>
            <pc:sldMk cId="1921167282" sldId="283"/>
            <ac:spMk id="6" creationId="{A14AAFBE-093C-47B5-9215-AD053021882B}"/>
          </ac:spMkLst>
        </pc:spChg>
        <pc:spChg chg="add mod">
          <ac:chgData name="Tan Kang Hong" userId="3074bfcaf65a538b" providerId="LiveId" clId="{98FAC050-97AA-4D78-9E1C-CD669F22B5AB}" dt="2021-03-22T06:11:36.209" v="49" actId="1076"/>
          <ac:spMkLst>
            <pc:docMk/>
            <pc:sldMk cId="1921167282" sldId="283"/>
            <ac:spMk id="8" creationId="{DB986B28-41FC-41E9-AAE3-566CC6DCC6CA}"/>
          </ac:spMkLst>
        </pc:spChg>
        <pc:picChg chg="add mod">
          <ac:chgData name="Tan Kang Hong" userId="3074bfcaf65a538b" providerId="LiveId" clId="{98FAC050-97AA-4D78-9E1C-CD669F22B5AB}" dt="2021-03-22T06:11:28.963" v="47" actId="1076"/>
          <ac:picMkLst>
            <pc:docMk/>
            <pc:sldMk cId="1921167282" sldId="283"/>
            <ac:picMk id="4" creationId="{A877BE1F-2D58-41EF-9277-0ECCC99803FB}"/>
          </ac:picMkLst>
        </pc:picChg>
      </pc:sldChg>
      <pc:sldChg chg="new del">
        <pc:chgData name="Tan Kang Hong" userId="3074bfcaf65a538b" providerId="LiveId" clId="{98FAC050-97AA-4D78-9E1C-CD669F22B5AB}" dt="2021-03-26T03:57:58.315" v="75" actId="2696"/>
        <pc:sldMkLst>
          <pc:docMk/>
          <pc:sldMk cId="1109937940" sldId="284"/>
        </pc:sldMkLst>
      </pc:sldChg>
      <pc:sldChg chg="addSp modSp new mod">
        <pc:chgData name="Tan Kang Hong" userId="3074bfcaf65a538b" providerId="LiveId" clId="{98FAC050-97AA-4D78-9E1C-CD669F22B5AB}" dt="2021-03-26T04:24:39.311" v="349" actId="14100"/>
        <pc:sldMkLst>
          <pc:docMk/>
          <pc:sldMk cId="2233648621" sldId="284"/>
        </pc:sldMkLst>
        <pc:graphicFrameChg chg="add mod modGraphic">
          <ac:chgData name="Tan Kang Hong" userId="3074bfcaf65a538b" providerId="LiveId" clId="{98FAC050-97AA-4D78-9E1C-CD669F22B5AB}" dt="2021-03-26T04:24:39.311" v="349" actId="14100"/>
          <ac:graphicFrameMkLst>
            <pc:docMk/>
            <pc:sldMk cId="2233648621" sldId="284"/>
            <ac:graphicFrameMk id="4" creationId="{8E9C4941-9292-4699-8B1E-6F814D1E33E8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9T10:46:58.437" idx="1">
    <p:pos x="7716" y="0"/>
    <p:text/>
    <p:extLst>
      <p:ext uri="{C676402C-5697-4E1C-873F-D02D1690AC5C}">
        <p15:threadingInfo xmlns:p15="http://schemas.microsoft.com/office/powerpoint/2012/main" timeZoneBias="-480"/>
      </p:ext>
    </p:extLst>
  </p:cm>
  <p:cm authorId="1" dt="2021-03-19T10:48:07.572" idx="2">
    <p:pos x="7698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fif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fif"/><Relationship Id="rId5" Type="http://schemas.openxmlformats.org/officeDocument/2006/relationships/image" Target="../media/image10.jpg"/><Relationship Id="rId4" Type="http://schemas.openxmlformats.org/officeDocument/2006/relationships/image" Target="../media/image9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CA584-74E3-41DB-A6E8-E59D78EBB19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EBAE52A-E73D-4DAA-B505-372F7D223222}">
      <dgm:prSet phldrT="[Text]"/>
      <dgm:spPr/>
      <dgm:t>
        <a:bodyPr/>
        <a:lstStyle/>
        <a:p>
          <a:r>
            <a:rPr lang="en-US" dirty="0"/>
            <a:t>CEO</a:t>
          </a:r>
        </a:p>
        <a:p>
          <a:r>
            <a:rPr lang="en-US" dirty="0"/>
            <a:t>Har Chun Wai</a:t>
          </a:r>
        </a:p>
      </dgm:t>
    </dgm:pt>
    <dgm:pt modelId="{3470A369-B44F-4404-8932-3AE9C7B1E995}" type="parTrans" cxnId="{CAE7B905-4FA3-4D8F-89F2-FB576720B3AA}">
      <dgm:prSet/>
      <dgm:spPr/>
      <dgm:t>
        <a:bodyPr/>
        <a:lstStyle/>
        <a:p>
          <a:endParaRPr lang="en-US"/>
        </a:p>
      </dgm:t>
    </dgm:pt>
    <dgm:pt modelId="{B5C0217B-DE19-492C-BC65-4869D653BE26}" type="sibTrans" cxnId="{CAE7B905-4FA3-4D8F-89F2-FB576720B3AA}">
      <dgm:prSet/>
      <dgm:spPr/>
      <dgm:t>
        <a:bodyPr/>
        <a:lstStyle/>
        <a:p>
          <a:endParaRPr lang="en-US"/>
        </a:p>
      </dgm:t>
    </dgm:pt>
    <dgm:pt modelId="{2996470B-297F-4B65-997A-3E8AD44B032A}" type="asst">
      <dgm:prSet phldrT="[Text]"/>
      <dgm:spPr/>
      <dgm:t>
        <a:bodyPr/>
        <a:lstStyle/>
        <a:p>
          <a:r>
            <a:rPr lang="en-US" dirty="0"/>
            <a:t>CFO</a:t>
          </a:r>
        </a:p>
        <a:p>
          <a:r>
            <a:rPr lang="en-US" dirty="0"/>
            <a:t>Lau Jun Dian</a:t>
          </a:r>
        </a:p>
      </dgm:t>
    </dgm:pt>
    <dgm:pt modelId="{D96D45B9-A67B-48F6-925C-BB0B9E2A4933}" type="parTrans" cxnId="{E76237AB-ECFA-493D-BFFD-36AA6C7995B2}">
      <dgm:prSet/>
      <dgm:spPr/>
      <dgm:t>
        <a:bodyPr/>
        <a:lstStyle/>
        <a:p>
          <a:endParaRPr lang="en-US"/>
        </a:p>
      </dgm:t>
    </dgm:pt>
    <dgm:pt modelId="{E14535D4-E4D4-44C0-9EBB-FB202BF72DFC}" type="sibTrans" cxnId="{E76237AB-ECFA-493D-BFFD-36AA6C7995B2}">
      <dgm:prSet/>
      <dgm:spPr/>
      <dgm:t>
        <a:bodyPr/>
        <a:lstStyle/>
        <a:p>
          <a:endParaRPr lang="en-US"/>
        </a:p>
      </dgm:t>
    </dgm:pt>
    <dgm:pt modelId="{B35CE70B-A58E-4C83-89A0-DCDBF92DFA18}">
      <dgm:prSet phldrT="[Text]"/>
      <dgm:spPr/>
      <dgm:t>
        <a:bodyPr/>
        <a:lstStyle/>
        <a:p>
          <a:r>
            <a:rPr lang="en-US" b="0" i="0" dirty="0"/>
            <a:t>Graphic Designer</a:t>
          </a:r>
        </a:p>
        <a:p>
          <a:r>
            <a:rPr lang="en-US" b="0" i="0" dirty="0"/>
            <a:t>Nee Mei Yi</a:t>
          </a:r>
          <a:endParaRPr lang="en-US" dirty="0"/>
        </a:p>
      </dgm:t>
    </dgm:pt>
    <dgm:pt modelId="{DE9BEC41-0D62-41FD-ABD7-BA3D9539F38A}" type="parTrans" cxnId="{7FCFB54F-568A-4DC7-84FF-BFE13F1B289E}">
      <dgm:prSet/>
      <dgm:spPr/>
      <dgm:t>
        <a:bodyPr/>
        <a:lstStyle/>
        <a:p>
          <a:endParaRPr lang="en-US"/>
        </a:p>
      </dgm:t>
    </dgm:pt>
    <dgm:pt modelId="{8C63FA8E-C0D8-4E36-8C05-7873C593F9A6}" type="sibTrans" cxnId="{7FCFB54F-568A-4DC7-84FF-BFE13F1B289E}">
      <dgm:prSet/>
      <dgm:spPr/>
      <dgm:t>
        <a:bodyPr/>
        <a:lstStyle/>
        <a:p>
          <a:endParaRPr lang="en-US"/>
        </a:p>
      </dgm:t>
    </dgm:pt>
    <dgm:pt modelId="{8339E5AA-F578-49A0-836F-DB267B8AB5B3}">
      <dgm:prSet phldrT="[Text]"/>
      <dgm:spPr/>
      <dgm:t>
        <a:bodyPr/>
        <a:lstStyle/>
        <a:p>
          <a:r>
            <a:rPr lang="en-US" b="0" i="0" dirty="0"/>
            <a:t>Programmer</a:t>
          </a:r>
        </a:p>
        <a:p>
          <a:r>
            <a:rPr lang="en-US" b="0" i="0" dirty="0"/>
            <a:t>Tan Kang Hong</a:t>
          </a:r>
          <a:endParaRPr lang="en-US" dirty="0"/>
        </a:p>
      </dgm:t>
    </dgm:pt>
    <dgm:pt modelId="{B5FD1B66-3D14-4C44-A6C8-928F8570EF8C}" type="parTrans" cxnId="{3917EEB9-7AF6-4F41-8A91-6FE3A878016F}">
      <dgm:prSet/>
      <dgm:spPr/>
      <dgm:t>
        <a:bodyPr/>
        <a:lstStyle/>
        <a:p>
          <a:endParaRPr lang="en-US"/>
        </a:p>
      </dgm:t>
    </dgm:pt>
    <dgm:pt modelId="{63B2230F-30D3-424C-9EDC-B62F688C90EC}" type="sibTrans" cxnId="{3917EEB9-7AF6-4F41-8A91-6FE3A878016F}">
      <dgm:prSet/>
      <dgm:spPr/>
      <dgm:t>
        <a:bodyPr/>
        <a:lstStyle/>
        <a:p>
          <a:endParaRPr lang="en-US"/>
        </a:p>
      </dgm:t>
    </dgm:pt>
    <dgm:pt modelId="{6D611AF1-9A03-4E0E-904D-6C54E3A4736E}">
      <dgm:prSet phldrT="[Text]"/>
      <dgm:spPr/>
      <dgm:t>
        <a:bodyPr/>
        <a:lstStyle/>
        <a:p>
          <a:r>
            <a:rPr lang="en-US" dirty="0"/>
            <a:t>Marketing Manager</a:t>
          </a:r>
        </a:p>
        <a:p>
          <a:r>
            <a:rPr lang="en-US" dirty="0"/>
            <a:t>Cheng Cai </a:t>
          </a:r>
          <a:r>
            <a:rPr lang="en-US" dirty="0" err="1"/>
            <a:t>Jie</a:t>
          </a:r>
          <a:endParaRPr lang="en-US" dirty="0"/>
        </a:p>
      </dgm:t>
    </dgm:pt>
    <dgm:pt modelId="{1F42A75B-4DDB-4621-BC1E-CE71544B8E1C}" type="parTrans" cxnId="{F8CC1B23-052B-4B58-A512-EE63593B1D92}">
      <dgm:prSet/>
      <dgm:spPr/>
      <dgm:t>
        <a:bodyPr/>
        <a:lstStyle/>
        <a:p>
          <a:endParaRPr lang="en-US"/>
        </a:p>
      </dgm:t>
    </dgm:pt>
    <dgm:pt modelId="{600285A7-7E01-400E-90C7-2EC034298E61}" type="sibTrans" cxnId="{F8CC1B23-052B-4B58-A512-EE63593B1D92}">
      <dgm:prSet/>
      <dgm:spPr/>
      <dgm:t>
        <a:bodyPr/>
        <a:lstStyle/>
        <a:p>
          <a:endParaRPr lang="en-US"/>
        </a:p>
      </dgm:t>
    </dgm:pt>
    <dgm:pt modelId="{C637CA0B-2C91-47C3-A069-70C63F74859E}" type="pres">
      <dgm:prSet presAssocID="{1C1CA584-74E3-41DB-A6E8-E59D78EBB1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89DAD-4FC9-41F6-B3D6-69D941240FC1}" type="pres">
      <dgm:prSet presAssocID="{6EBAE52A-E73D-4DAA-B505-372F7D223222}" presName="hierRoot1" presStyleCnt="0">
        <dgm:presLayoutVars>
          <dgm:hierBranch val="init"/>
        </dgm:presLayoutVars>
      </dgm:prSet>
      <dgm:spPr/>
    </dgm:pt>
    <dgm:pt modelId="{57DD6490-AF1E-46F6-B4DD-BE08EF2E1184}" type="pres">
      <dgm:prSet presAssocID="{6EBAE52A-E73D-4DAA-B505-372F7D223222}" presName="rootComposite1" presStyleCnt="0"/>
      <dgm:spPr/>
    </dgm:pt>
    <dgm:pt modelId="{0A0575CC-1ED9-4942-A871-E279C4FB318E}" type="pres">
      <dgm:prSet presAssocID="{6EBAE52A-E73D-4DAA-B505-372F7D223222}" presName="rootText1" presStyleLbl="node0" presStyleIdx="0" presStyleCnt="1">
        <dgm:presLayoutVars>
          <dgm:chPref val="3"/>
        </dgm:presLayoutVars>
      </dgm:prSet>
      <dgm:spPr/>
    </dgm:pt>
    <dgm:pt modelId="{3B8AFA86-F84B-4876-B02C-7ECCAA66D91A}" type="pres">
      <dgm:prSet presAssocID="{6EBAE52A-E73D-4DAA-B505-372F7D223222}" presName="rootPict1" presStyleLbl="align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3A66EFD7-89AE-4FC5-8A61-6CFA78E50B0F}" type="pres">
      <dgm:prSet presAssocID="{6EBAE52A-E73D-4DAA-B505-372F7D223222}" presName="rootConnector1" presStyleLbl="node1" presStyleIdx="0" presStyleCnt="0"/>
      <dgm:spPr/>
    </dgm:pt>
    <dgm:pt modelId="{034C63D2-8F95-4628-ABF6-4715382A2DBA}" type="pres">
      <dgm:prSet presAssocID="{6EBAE52A-E73D-4DAA-B505-372F7D223222}" presName="hierChild2" presStyleCnt="0"/>
      <dgm:spPr/>
    </dgm:pt>
    <dgm:pt modelId="{E770EE5B-BC63-4C1C-9CB2-F6CBB3012100}" type="pres">
      <dgm:prSet presAssocID="{DE9BEC41-0D62-41FD-ABD7-BA3D9539F38A}" presName="Name37" presStyleLbl="parChTrans1D2" presStyleIdx="0" presStyleCnt="4"/>
      <dgm:spPr/>
    </dgm:pt>
    <dgm:pt modelId="{5756499B-4CDC-484A-AF4A-729A2DBB801D}" type="pres">
      <dgm:prSet presAssocID="{B35CE70B-A58E-4C83-89A0-DCDBF92DFA18}" presName="hierRoot2" presStyleCnt="0">
        <dgm:presLayoutVars>
          <dgm:hierBranch val="init"/>
        </dgm:presLayoutVars>
      </dgm:prSet>
      <dgm:spPr/>
    </dgm:pt>
    <dgm:pt modelId="{59B15DD5-35F4-4380-AB97-EB9C5489C085}" type="pres">
      <dgm:prSet presAssocID="{B35CE70B-A58E-4C83-89A0-DCDBF92DFA18}" presName="rootComposite" presStyleCnt="0"/>
      <dgm:spPr/>
    </dgm:pt>
    <dgm:pt modelId="{EE155CA4-4521-4AEC-B1BC-6E5DB0D7A996}" type="pres">
      <dgm:prSet presAssocID="{B35CE70B-A58E-4C83-89A0-DCDBF92DFA18}" presName="rootText" presStyleLbl="node2" presStyleIdx="0" presStyleCnt="3">
        <dgm:presLayoutVars>
          <dgm:chPref val="3"/>
        </dgm:presLayoutVars>
      </dgm:prSet>
      <dgm:spPr/>
    </dgm:pt>
    <dgm:pt modelId="{7E2E3C91-F9B2-4CFF-8A06-D917E6090B0C}" type="pres">
      <dgm:prSet presAssocID="{B35CE70B-A58E-4C83-89A0-DCDBF92DFA18}" presName="rootPict" presStyleLbl="alignImgPlace1" presStyleIdx="1" presStyleCnt="5"/>
      <dgm:spPr>
        <a:blipFill>
          <a:blip xmlns:r="http://schemas.openxmlformats.org/officeDocument/2006/relationships" r:embed="rId2"/>
          <a:srcRect/>
          <a:stretch>
            <a:fillRect l="-89000" r="-89000"/>
          </a:stretch>
        </a:blipFill>
      </dgm:spPr>
    </dgm:pt>
    <dgm:pt modelId="{B7C2F9EF-5350-443E-9F90-75EC4DF5491D}" type="pres">
      <dgm:prSet presAssocID="{B35CE70B-A58E-4C83-89A0-DCDBF92DFA18}" presName="rootConnector" presStyleLbl="node2" presStyleIdx="0" presStyleCnt="3"/>
      <dgm:spPr/>
    </dgm:pt>
    <dgm:pt modelId="{3EFE7390-0833-47F2-A7E7-B0A19029A6FA}" type="pres">
      <dgm:prSet presAssocID="{B35CE70B-A58E-4C83-89A0-DCDBF92DFA18}" presName="hierChild4" presStyleCnt="0"/>
      <dgm:spPr/>
    </dgm:pt>
    <dgm:pt modelId="{44816A35-3477-401A-B715-EB1672DBA7C1}" type="pres">
      <dgm:prSet presAssocID="{B35CE70B-A58E-4C83-89A0-DCDBF92DFA18}" presName="hierChild5" presStyleCnt="0"/>
      <dgm:spPr/>
    </dgm:pt>
    <dgm:pt modelId="{CCA1D32C-CF35-4D85-93B2-AC7629E5ED2D}" type="pres">
      <dgm:prSet presAssocID="{B5FD1B66-3D14-4C44-A6C8-928F8570EF8C}" presName="Name37" presStyleLbl="parChTrans1D2" presStyleIdx="1" presStyleCnt="4"/>
      <dgm:spPr/>
    </dgm:pt>
    <dgm:pt modelId="{6A06DFC8-76C4-4BC3-BD08-F0C03D55147C}" type="pres">
      <dgm:prSet presAssocID="{8339E5AA-F578-49A0-836F-DB267B8AB5B3}" presName="hierRoot2" presStyleCnt="0">
        <dgm:presLayoutVars>
          <dgm:hierBranch val="init"/>
        </dgm:presLayoutVars>
      </dgm:prSet>
      <dgm:spPr/>
    </dgm:pt>
    <dgm:pt modelId="{80ADC60D-C383-4C10-859A-94C0596155FC}" type="pres">
      <dgm:prSet presAssocID="{8339E5AA-F578-49A0-836F-DB267B8AB5B3}" presName="rootComposite" presStyleCnt="0"/>
      <dgm:spPr/>
    </dgm:pt>
    <dgm:pt modelId="{BD3C3939-2589-4329-B723-11C97D06B89D}" type="pres">
      <dgm:prSet presAssocID="{8339E5AA-F578-49A0-836F-DB267B8AB5B3}" presName="rootText" presStyleLbl="node2" presStyleIdx="1" presStyleCnt="3">
        <dgm:presLayoutVars>
          <dgm:chPref val="3"/>
        </dgm:presLayoutVars>
      </dgm:prSet>
      <dgm:spPr/>
    </dgm:pt>
    <dgm:pt modelId="{7585D53B-791D-45C1-B3F7-5404ED50B996}" type="pres">
      <dgm:prSet presAssocID="{8339E5AA-F578-49A0-836F-DB267B8AB5B3}" presName="rootPict" presStyleLbl="align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</dgm:spPr>
    </dgm:pt>
    <dgm:pt modelId="{E064959C-BD55-43A5-A650-16EA06F4ACD4}" type="pres">
      <dgm:prSet presAssocID="{8339E5AA-F578-49A0-836F-DB267B8AB5B3}" presName="rootConnector" presStyleLbl="node2" presStyleIdx="1" presStyleCnt="3"/>
      <dgm:spPr/>
    </dgm:pt>
    <dgm:pt modelId="{5DCC5A4C-2CC3-44C6-9E38-E47946B53328}" type="pres">
      <dgm:prSet presAssocID="{8339E5AA-F578-49A0-836F-DB267B8AB5B3}" presName="hierChild4" presStyleCnt="0"/>
      <dgm:spPr/>
    </dgm:pt>
    <dgm:pt modelId="{DAC83995-EDAE-4E87-8B0D-AE698BD5D0A2}" type="pres">
      <dgm:prSet presAssocID="{8339E5AA-F578-49A0-836F-DB267B8AB5B3}" presName="hierChild5" presStyleCnt="0"/>
      <dgm:spPr/>
    </dgm:pt>
    <dgm:pt modelId="{770F6CE2-7E89-4A9E-8610-CDE2B4163DF1}" type="pres">
      <dgm:prSet presAssocID="{1F42A75B-4DDB-4621-BC1E-CE71544B8E1C}" presName="Name37" presStyleLbl="parChTrans1D2" presStyleIdx="2" presStyleCnt="4"/>
      <dgm:spPr/>
    </dgm:pt>
    <dgm:pt modelId="{683BBF83-9012-4182-B6F6-98951394F131}" type="pres">
      <dgm:prSet presAssocID="{6D611AF1-9A03-4E0E-904D-6C54E3A4736E}" presName="hierRoot2" presStyleCnt="0">
        <dgm:presLayoutVars>
          <dgm:hierBranch val="init"/>
        </dgm:presLayoutVars>
      </dgm:prSet>
      <dgm:spPr/>
    </dgm:pt>
    <dgm:pt modelId="{DF7EAF9B-0851-408C-92EF-E18E2CBAEE15}" type="pres">
      <dgm:prSet presAssocID="{6D611AF1-9A03-4E0E-904D-6C54E3A4736E}" presName="rootComposite" presStyleCnt="0"/>
      <dgm:spPr/>
    </dgm:pt>
    <dgm:pt modelId="{FA94E920-08F8-4800-B0F8-5AD16851FF25}" type="pres">
      <dgm:prSet presAssocID="{6D611AF1-9A03-4E0E-904D-6C54E3A4736E}" presName="rootText" presStyleLbl="node2" presStyleIdx="2" presStyleCnt="3">
        <dgm:presLayoutVars>
          <dgm:chPref val="3"/>
        </dgm:presLayoutVars>
      </dgm:prSet>
      <dgm:spPr/>
    </dgm:pt>
    <dgm:pt modelId="{8A3D024B-EFD8-4D40-B24A-C354B0F1A9AE}" type="pres">
      <dgm:prSet presAssocID="{6D611AF1-9A03-4E0E-904D-6C54E3A4736E}" presName="rootPict" presStyleLbl="align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000" r="-121000"/>
          </a:stretch>
        </a:blipFill>
      </dgm:spPr>
    </dgm:pt>
    <dgm:pt modelId="{55415738-EAFA-47E7-B067-DDEC283B44C7}" type="pres">
      <dgm:prSet presAssocID="{6D611AF1-9A03-4E0E-904D-6C54E3A4736E}" presName="rootConnector" presStyleLbl="node2" presStyleIdx="2" presStyleCnt="3"/>
      <dgm:spPr/>
    </dgm:pt>
    <dgm:pt modelId="{EC19B694-81B4-4E8F-8942-1230958FA695}" type="pres">
      <dgm:prSet presAssocID="{6D611AF1-9A03-4E0E-904D-6C54E3A4736E}" presName="hierChild4" presStyleCnt="0"/>
      <dgm:spPr/>
    </dgm:pt>
    <dgm:pt modelId="{8FE3A732-6FE1-40AB-8E63-BD3A04A2347C}" type="pres">
      <dgm:prSet presAssocID="{6D611AF1-9A03-4E0E-904D-6C54E3A4736E}" presName="hierChild5" presStyleCnt="0"/>
      <dgm:spPr/>
    </dgm:pt>
    <dgm:pt modelId="{79A960C5-BEF2-4A4C-A6DC-93175D1868AC}" type="pres">
      <dgm:prSet presAssocID="{6EBAE52A-E73D-4DAA-B505-372F7D223222}" presName="hierChild3" presStyleCnt="0"/>
      <dgm:spPr/>
    </dgm:pt>
    <dgm:pt modelId="{C3F2B2DF-9A4B-41F1-B3F5-2E1CCBD51C45}" type="pres">
      <dgm:prSet presAssocID="{D96D45B9-A67B-48F6-925C-BB0B9E2A4933}" presName="Name111" presStyleLbl="parChTrans1D2" presStyleIdx="3" presStyleCnt="4"/>
      <dgm:spPr/>
    </dgm:pt>
    <dgm:pt modelId="{9B4B8B94-9C89-4893-A961-B889EADE9F8D}" type="pres">
      <dgm:prSet presAssocID="{2996470B-297F-4B65-997A-3E8AD44B032A}" presName="hierRoot3" presStyleCnt="0">
        <dgm:presLayoutVars>
          <dgm:hierBranch val="init"/>
        </dgm:presLayoutVars>
      </dgm:prSet>
      <dgm:spPr/>
    </dgm:pt>
    <dgm:pt modelId="{BD32E3DC-2789-43FA-B7E5-A5358802C2EC}" type="pres">
      <dgm:prSet presAssocID="{2996470B-297F-4B65-997A-3E8AD44B032A}" presName="rootComposite3" presStyleCnt="0"/>
      <dgm:spPr/>
    </dgm:pt>
    <dgm:pt modelId="{B4FC2A88-BBC0-4D2D-B9E9-4A7C7B6EBBED}" type="pres">
      <dgm:prSet presAssocID="{2996470B-297F-4B65-997A-3E8AD44B032A}" presName="rootText3" presStyleLbl="asst1" presStyleIdx="0" presStyleCnt="1">
        <dgm:presLayoutVars>
          <dgm:chPref val="3"/>
        </dgm:presLayoutVars>
      </dgm:prSet>
      <dgm:spPr/>
    </dgm:pt>
    <dgm:pt modelId="{83FB52BE-7A33-49F3-9B66-3A450BF598FC}" type="pres">
      <dgm:prSet presAssocID="{2996470B-297F-4B65-997A-3E8AD44B032A}" presName="rootPict3" presStyleLbl="align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84D61E3D-25A9-450D-B394-7214339108F0}" type="pres">
      <dgm:prSet presAssocID="{2996470B-297F-4B65-997A-3E8AD44B032A}" presName="rootConnector3" presStyleLbl="asst1" presStyleIdx="0" presStyleCnt="1"/>
      <dgm:spPr/>
    </dgm:pt>
    <dgm:pt modelId="{218599A6-D229-4F71-A29E-591A872FA803}" type="pres">
      <dgm:prSet presAssocID="{2996470B-297F-4B65-997A-3E8AD44B032A}" presName="hierChild6" presStyleCnt="0"/>
      <dgm:spPr/>
    </dgm:pt>
    <dgm:pt modelId="{EBC92C90-C87D-4DED-8B56-467210A821AE}" type="pres">
      <dgm:prSet presAssocID="{2996470B-297F-4B65-997A-3E8AD44B032A}" presName="hierChild7" presStyleCnt="0"/>
      <dgm:spPr/>
    </dgm:pt>
  </dgm:ptLst>
  <dgm:cxnLst>
    <dgm:cxn modelId="{0E1B2A03-CD99-4D3C-99FF-CF7801888656}" type="presOf" srcId="{B5FD1B66-3D14-4C44-A6C8-928F8570EF8C}" destId="{CCA1D32C-CF35-4D85-93B2-AC7629E5ED2D}" srcOrd="0" destOrd="0" presId="urn:microsoft.com/office/officeart/2005/8/layout/pictureOrgChart+Icon"/>
    <dgm:cxn modelId="{3FDC4503-7D54-4450-818E-EA5405C60E36}" type="presOf" srcId="{6D611AF1-9A03-4E0E-904D-6C54E3A4736E}" destId="{FA94E920-08F8-4800-B0F8-5AD16851FF25}" srcOrd="0" destOrd="0" presId="urn:microsoft.com/office/officeart/2005/8/layout/pictureOrgChart+Icon"/>
    <dgm:cxn modelId="{1F165D04-5B6D-4A0B-9178-3C378524158C}" type="presOf" srcId="{D96D45B9-A67B-48F6-925C-BB0B9E2A4933}" destId="{C3F2B2DF-9A4B-41F1-B3F5-2E1CCBD51C45}" srcOrd="0" destOrd="0" presId="urn:microsoft.com/office/officeart/2005/8/layout/pictureOrgChart+Icon"/>
    <dgm:cxn modelId="{CAE7B905-4FA3-4D8F-89F2-FB576720B3AA}" srcId="{1C1CA584-74E3-41DB-A6E8-E59D78EBB196}" destId="{6EBAE52A-E73D-4DAA-B505-372F7D223222}" srcOrd="0" destOrd="0" parTransId="{3470A369-B44F-4404-8932-3AE9C7B1E995}" sibTransId="{B5C0217B-DE19-492C-BC65-4869D653BE26}"/>
    <dgm:cxn modelId="{F74D7206-B6EB-4118-A8BF-F8873E7E671B}" type="presOf" srcId="{DE9BEC41-0D62-41FD-ABD7-BA3D9539F38A}" destId="{E770EE5B-BC63-4C1C-9CB2-F6CBB3012100}" srcOrd="0" destOrd="0" presId="urn:microsoft.com/office/officeart/2005/8/layout/pictureOrgChart+Icon"/>
    <dgm:cxn modelId="{F8CC1B23-052B-4B58-A512-EE63593B1D92}" srcId="{6EBAE52A-E73D-4DAA-B505-372F7D223222}" destId="{6D611AF1-9A03-4E0E-904D-6C54E3A4736E}" srcOrd="3" destOrd="0" parTransId="{1F42A75B-4DDB-4621-BC1E-CE71544B8E1C}" sibTransId="{600285A7-7E01-400E-90C7-2EC034298E61}"/>
    <dgm:cxn modelId="{992C7A37-883F-4F79-B98D-F0C71DBED1FD}" type="presOf" srcId="{8339E5AA-F578-49A0-836F-DB267B8AB5B3}" destId="{E064959C-BD55-43A5-A650-16EA06F4ACD4}" srcOrd="1" destOrd="0" presId="urn:microsoft.com/office/officeart/2005/8/layout/pictureOrgChart+Icon"/>
    <dgm:cxn modelId="{02FECE37-2AF6-4626-B32B-C281425D8D3C}" type="presOf" srcId="{8339E5AA-F578-49A0-836F-DB267B8AB5B3}" destId="{BD3C3939-2589-4329-B723-11C97D06B89D}" srcOrd="0" destOrd="0" presId="urn:microsoft.com/office/officeart/2005/8/layout/pictureOrgChart+Icon"/>
    <dgm:cxn modelId="{7D93A03F-82F0-456A-9353-92B798245C13}" type="presOf" srcId="{1F42A75B-4DDB-4621-BC1E-CE71544B8E1C}" destId="{770F6CE2-7E89-4A9E-8610-CDE2B4163DF1}" srcOrd="0" destOrd="0" presId="urn:microsoft.com/office/officeart/2005/8/layout/pictureOrgChart+Icon"/>
    <dgm:cxn modelId="{F2E7F25B-6E26-403E-AEE8-D2AF2D8742CC}" type="presOf" srcId="{B35CE70B-A58E-4C83-89A0-DCDBF92DFA18}" destId="{B7C2F9EF-5350-443E-9F90-75EC4DF5491D}" srcOrd="1" destOrd="0" presId="urn:microsoft.com/office/officeart/2005/8/layout/pictureOrgChart+Icon"/>
    <dgm:cxn modelId="{E2AD4266-AD69-43FE-B2B8-A6452C40D5E1}" type="presOf" srcId="{6D611AF1-9A03-4E0E-904D-6C54E3A4736E}" destId="{55415738-EAFA-47E7-B067-DDEC283B44C7}" srcOrd="1" destOrd="0" presId="urn:microsoft.com/office/officeart/2005/8/layout/pictureOrgChart+Icon"/>
    <dgm:cxn modelId="{C7676E6A-27CC-4C3C-A369-8493C4EDC808}" type="presOf" srcId="{2996470B-297F-4B65-997A-3E8AD44B032A}" destId="{84D61E3D-25A9-450D-B394-7214339108F0}" srcOrd="1" destOrd="0" presId="urn:microsoft.com/office/officeart/2005/8/layout/pictureOrgChart+Icon"/>
    <dgm:cxn modelId="{7FCFB54F-568A-4DC7-84FF-BFE13F1B289E}" srcId="{6EBAE52A-E73D-4DAA-B505-372F7D223222}" destId="{B35CE70B-A58E-4C83-89A0-DCDBF92DFA18}" srcOrd="1" destOrd="0" parTransId="{DE9BEC41-0D62-41FD-ABD7-BA3D9539F38A}" sibTransId="{8C63FA8E-C0D8-4E36-8C05-7873C593F9A6}"/>
    <dgm:cxn modelId="{E345F25A-F8D1-4DF4-9B1B-FC3C8C7FCD15}" type="presOf" srcId="{6EBAE52A-E73D-4DAA-B505-372F7D223222}" destId="{3A66EFD7-89AE-4FC5-8A61-6CFA78E50B0F}" srcOrd="1" destOrd="0" presId="urn:microsoft.com/office/officeart/2005/8/layout/pictureOrgChart+Icon"/>
    <dgm:cxn modelId="{689DA6A3-F919-413C-BEEA-877C4A591F5F}" type="presOf" srcId="{B35CE70B-A58E-4C83-89A0-DCDBF92DFA18}" destId="{EE155CA4-4521-4AEC-B1BC-6E5DB0D7A996}" srcOrd="0" destOrd="0" presId="urn:microsoft.com/office/officeart/2005/8/layout/pictureOrgChart+Icon"/>
    <dgm:cxn modelId="{C87B43AA-72EE-4CD4-876D-AB4AFAEF326C}" type="presOf" srcId="{6EBAE52A-E73D-4DAA-B505-372F7D223222}" destId="{0A0575CC-1ED9-4942-A871-E279C4FB318E}" srcOrd="0" destOrd="0" presId="urn:microsoft.com/office/officeart/2005/8/layout/pictureOrgChart+Icon"/>
    <dgm:cxn modelId="{E76237AB-ECFA-493D-BFFD-36AA6C7995B2}" srcId="{6EBAE52A-E73D-4DAA-B505-372F7D223222}" destId="{2996470B-297F-4B65-997A-3E8AD44B032A}" srcOrd="0" destOrd="0" parTransId="{D96D45B9-A67B-48F6-925C-BB0B9E2A4933}" sibTransId="{E14535D4-E4D4-44C0-9EBB-FB202BF72DFC}"/>
    <dgm:cxn modelId="{3917EEB9-7AF6-4F41-8A91-6FE3A878016F}" srcId="{6EBAE52A-E73D-4DAA-B505-372F7D223222}" destId="{8339E5AA-F578-49A0-836F-DB267B8AB5B3}" srcOrd="2" destOrd="0" parTransId="{B5FD1B66-3D14-4C44-A6C8-928F8570EF8C}" sibTransId="{63B2230F-30D3-424C-9EDC-B62F688C90EC}"/>
    <dgm:cxn modelId="{EA36A6DC-AD86-4C9E-8651-3B41C3223A6A}" type="presOf" srcId="{1C1CA584-74E3-41DB-A6E8-E59D78EBB196}" destId="{C637CA0B-2C91-47C3-A069-70C63F74859E}" srcOrd="0" destOrd="0" presId="urn:microsoft.com/office/officeart/2005/8/layout/pictureOrgChart+Icon"/>
    <dgm:cxn modelId="{F647E8E3-0475-49BF-8F2C-88CC415CF62E}" type="presOf" srcId="{2996470B-297F-4B65-997A-3E8AD44B032A}" destId="{B4FC2A88-BBC0-4D2D-B9E9-4A7C7B6EBBED}" srcOrd="0" destOrd="0" presId="urn:microsoft.com/office/officeart/2005/8/layout/pictureOrgChart+Icon"/>
    <dgm:cxn modelId="{BDC8BF30-500E-4479-B40D-3600CB78CB66}" type="presParOf" srcId="{C637CA0B-2C91-47C3-A069-70C63F74859E}" destId="{7A389DAD-4FC9-41F6-B3D6-69D941240FC1}" srcOrd="0" destOrd="0" presId="urn:microsoft.com/office/officeart/2005/8/layout/pictureOrgChart+Icon"/>
    <dgm:cxn modelId="{3FB47DB3-A6AC-4D0D-BF5F-F819AF0DF1E3}" type="presParOf" srcId="{7A389DAD-4FC9-41F6-B3D6-69D941240FC1}" destId="{57DD6490-AF1E-46F6-B4DD-BE08EF2E1184}" srcOrd="0" destOrd="0" presId="urn:microsoft.com/office/officeart/2005/8/layout/pictureOrgChart+Icon"/>
    <dgm:cxn modelId="{F64BD63F-CF4F-495D-86D8-2BA8E8C47025}" type="presParOf" srcId="{57DD6490-AF1E-46F6-B4DD-BE08EF2E1184}" destId="{0A0575CC-1ED9-4942-A871-E279C4FB318E}" srcOrd="0" destOrd="0" presId="urn:microsoft.com/office/officeart/2005/8/layout/pictureOrgChart+Icon"/>
    <dgm:cxn modelId="{905C8324-35A6-41D1-9B5B-FA54EA8E250E}" type="presParOf" srcId="{57DD6490-AF1E-46F6-B4DD-BE08EF2E1184}" destId="{3B8AFA86-F84B-4876-B02C-7ECCAA66D91A}" srcOrd="1" destOrd="0" presId="urn:microsoft.com/office/officeart/2005/8/layout/pictureOrgChart+Icon"/>
    <dgm:cxn modelId="{A1FE3CE4-CE46-4836-B2DA-4C518B728B32}" type="presParOf" srcId="{57DD6490-AF1E-46F6-B4DD-BE08EF2E1184}" destId="{3A66EFD7-89AE-4FC5-8A61-6CFA78E50B0F}" srcOrd="2" destOrd="0" presId="urn:microsoft.com/office/officeart/2005/8/layout/pictureOrgChart+Icon"/>
    <dgm:cxn modelId="{B1012774-570E-4C57-91F5-718D2F51CB64}" type="presParOf" srcId="{7A389DAD-4FC9-41F6-B3D6-69D941240FC1}" destId="{034C63D2-8F95-4628-ABF6-4715382A2DBA}" srcOrd="1" destOrd="0" presId="urn:microsoft.com/office/officeart/2005/8/layout/pictureOrgChart+Icon"/>
    <dgm:cxn modelId="{99F97F33-0296-439E-8306-054BBFA7087B}" type="presParOf" srcId="{034C63D2-8F95-4628-ABF6-4715382A2DBA}" destId="{E770EE5B-BC63-4C1C-9CB2-F6CBB3012100}" srcOrd="0" destOrd="0" presId="urn:microsoft.com/office/officeart/2005/8/layout/pictureOrgChart+Icon"/>
    <dgm:cxn modelId="{9435AB11-9DF3-406F-8D3F-A70CB34D13DB}" type="presParOf" srcId="{034C63D2-8F95-4628-ABF6-4715382A2DBA}" destId="{5756499B-4CDC-484A-AF4A-729A2DBB801D}" srcOrd="1" destOrd="0" presId="urn:microsoft.com/office/officeart/2005/8/layout/pictureOrgChart+Icon"/>
    <dgm:cxn modelId="{BD15A1C3-E875-4657-938C-C1D260B11092}" type="presParOf" srcId="{5756499B-4CDC-484A-AF4A-729A2DBB801D}" destId="{59B15DD5-35F4-4380-AB97-EB9C5489C085}" srcOrd="0" destOrd="0" presId="urn:microsoft.com/office/officeart/2005/8/layout/pictureOrgChart+Icon"/>
    <dgm:cxn modelId="{776C10B3-C41D-4160-A517-A3EC99A9DF5B}" type="presParOf" srcId="{59B15DD5-35F4-4380-AB97-EB9C5489C085}" destId="{EE155CA4-4521-4AEC-B1BC-6E5DB0D7A996}" srcOrd="0" destOrd="0" presId="urn:microsoft.com/office/officeart/2005/8/layout/pictureOrgChart+Icon"/>
    <dgm:cxn modelId="{CF9B2B9E-5824-42F1-9532-859F59394452}" type="presParOf" srcId="{59B15DD5-35F4-4380-AB97-EB9C5489C085}" destId="{7E2E3C91-F9B2-4CFF-8A06-D917E6090B0C}" srcOrd="1" destOrd="0" presId="urn:microsoft.com/office/officeart/2005/8/layout/pictureOrgChart+Icon"/>
    <dgm:cxn modelId="{36DBB459-6909-4B05-885E-C2E217DF259B}" type="presParOf" srcId="{59B15DD5-35F4-4380-AB97-EB9C5489C085}" destId="{B7C2F9EF-5350-443E-9F90-75EC4DF5491D}" srcOrd="2" destOrd="0" presId="urn:microsoft.com/office/officeart/2005/8/layout/pictureOrgChart+Icon"/>
    <dgm:cxn modelId="{8507BED8-1DBB-451C-93D3-0FED7F93AE76}" type="presParOf" srcId="{5756499B-4CDC-484A-AF4A-729A2DBB801D}" destId="{3EFE7390-0833-47F2-A7E7-B0A19029A6FA}" srcOrd="1" destOrd="0" presId="urn:microsoft.com/office/officeart/2005/8/layout/pictureOrgChart+Icon"/>
    <dgm:cxn modelId="{05D3FB14-BA32-43C8-B055-3FAEC3E00506}" type="presParOf" srcId="{5756499B-4CDC-484A-AF4A-729A2DBB801D}" destId="{44816A35-3477-401A-B715-EB1672DBA7C1}" srcOrd="2" destOrd="0" presId="urn:microsoft.com/office/officeart/2005/8/layout/pictureOrgChart+Icon"/>
    <dgm:cxn modelId="{EC4FC0E6-BC4E-4A09-8D1B-B265EDD9CA95}" type="presParOf" srcId="{034C63D2-8F95-4628-ABF6-4715382A2DBA}" destId="{CCA1D32C-CF35-4D85-93B2-AC7629E5ED2D}" srcOrd="2" destOrd="0" presId="urn:microsoft.com/office/officeart/2005/8/layout/pictureOrgChart+Icon"/>
    <dgm:cxn modelId="{A6C35FBF-59D3-48D6-B721-5E7D819762B4}" type="presParOf" srcId="{034C63D2-8F95-4628-ABF6-4715382A2DBA}" destId="{6A06DFC8-76C4-4BC3-BD08-F0C03D55147C}" srcOrd="3" destOrd="0" presId="urn:microsoft.com/office/officeart/2005/8/layout/pictureOrgChart+Icon"/>
    <dgm:cxn modelId="{F5554552-FA1C-4251-B7DE-D7A6ED3D4FDF}" type="presParOf" srcId="{6A06DFC8-76C4-4BC3-BD08-F0C03D55147C}" destId="{80ADC60D-C383-4C10-859A-94C0596155FC}" srcOrd="0" destOrd="0" presId="urn:microsoft.com/office/officeart/2005/8/layout/pictureOrgChart+Icon"/>
    <dgm:cxn modelId="{D03BD89C-A269-43DE-86FA-082984F787F1}" type="presParOf" srcId="{80ADC60D-C383-4C10-859A-94C0596155FC}" destId="{BD3C3939-2589-4329-B723-11C97D06B89D}" srcOrd="0" destOrd="0" presId="urn:microsoft.com/office/officeart/2005/8/layout/pictureOrgChart+Icon"/>
    <dgm:cxn modelId="{578F6741-33FF-447F-9B6A-4FCFFBD82319}" type="presParOf" srcId="{80ADC60D-C383-4C10-859A-94C0596155FC}" destId="{7585D53B-791D-45C1-B3F7-5404ED50B996}" srcOrd="1" destOrd="0" presId="urn:microsoft.com/office/officeart/2005/8/layout/pictureOrgChart+Icon"/>
    <dgm:cxn modelId="{DEDE4846-D943-4C4D-BB8A-3051E3F5CEB5}" type="presParOf" srcId="{80ADC60D-C383-4C10-859A-94C0596155FC}" destId="{E064959C-BD55-43A5-A650-16EA06F4ACD4}" srcOrd="2" destOrd="0" presId="urn:microsoft.com/office/officeart/2005/8/layout/pictureOrgChart+Icon"/>
    <dgm:cxn modelId="{FBF3FC6E-3592-4C21-8485-0AC2A0B4329C}" type="presParOf" srcId="{6A06DFC8-76C4-4BC3-BD08-F0C03D55147C}" destId="{5DCC5A4C-2CC3-44C6-9E38-E47946B53328}" srcOrd="1" destOrd="0" presId="urn:microsoft.com/office/officeart/2005/8/layout/pictureOrgChart+Icon"/>
    <dgm:cxn modelId="{CCB74B8E-C8F4-45B8-B745-90C7C7F32747}" type="presParOf" srcId="{6A06DFC8-76C4-4BC3-BD08-F0C03D55147C}" destId="{DAC83995-EDAE-4E87-8B0D-AE698BD5D0A2}" srcOrd="2" destOrd="0" presId="urn:microsoft.com/office/officeart/2005/8/layout/pictureOrgChart+Icon"/>
    <dgm:cxn modelId="{89E96475-DDE2-46CE-9E88-12A020E91EF2}" type="presParOf" srcId="{034C63D2-8F95-4628-ABF6-4715382A2DBA}" destId="{770F6CE2-7E89-4A9E-8610-CDE2B4163DF1}" srcOrd="4" destOrd="0" presId="urn:microsoft.com/office/officeart/2005/8/layout/pictureOrgChart+Icon"/>
    <dgm:cxn modelId="{09446DDA-D3C5-4E71-A11E-C46040BBD5ED}" type="presParOf" srcId="{034C63D2-8F95-4628-ABF6-4715382A2DBA}" destId="{683BBF83-9012-4182-B6F6-98951394F131}" srcOrd="5" destOrd="0" presId="urn:microsoft.com/office/officeart/2005/8/layout/pictureOrgChart+Icon"/>
    <dgm:cxn modelId="{440EAB1E-B575-4130-83A4-A66D3E19F643}" type="presParOf" srcId="{683BBF83-9012-4182-B6F6-98951394F131}" destId="{DF7EAF9B-0851-408C-92EF-E18E2CBAEE15}" srcOrd="0" destOrd="0" presId="urn:microsoft.com/office/officeart/2005/8/layout/pictureOrgChart+Icon"/>
    <dgm:cxn modelId="{F7703A9D-F968-4324-B3BE-4E484D0E04BF}" type="presParOf" srcId="{DF7EAF9B-0851-408C-92EF-E18E2CBAEE15}" destId="{FA94E920-08F8-4800-B0F8-5AD16851FF25}" srcOrd="0" destOrd="0" presId="urn:microsoft.com/office/officeart/2005/8/layout/pictureOrgChart+Icon"/>
    <dgm:cxn modelId="{B34F1736-223B-4E6B-A5C5-391A77D1B25C}" type="presParOf" srcId="{DF7EAF9B-0851-408C-92EF-E18E2CBAEE15}" destId="{8A3D024B-EFD8-4D40-B24A-C354B0F1A9AE}" srcOrd="1" destOrd="0" presId="urn:microsoft.com/office/officeart/2005/8/layout/pictureOrgChart+Icon"/>
    <dgm:cxn modelId="{6BA4FA9E-1569-4A3C-99FE-F03007B609C3}" type="presParOf" srcId="{DF7EAF9B-0851-408C-92EF-E18E2CBAEE15}" destId="{55415738-EAFA-47E7-B067-DDEC283B44C7}" srcOrd="2" destOrd="0" presId="urn:microsoft.com/office/officeart/2005/8/layout/pictureOrgChart+Icon"/>
    <dgm:cxn modelId="{08ED0008-FB4F-4593-BE2A-01B3F3CFC7AD}" type="presParOf" srcId="{683BBF83-9012-4182-B6F6-98951394F131}" destId="{EC19B694-81B4-4E8F-8942-1230958FA695}" srcOrd="1" destOrd="0" presId="urn:microsoft.com/office/officeart/2005/8/layout/pictureOrgChart+Icon"/>
    <dgm:cxn modelId="{C561FBD5-BB42-44A0-922C-EC423861D21B}" type="presParOf" srcId="{683BBF83-9012-4182-B6F6-98951394F131}" destId="{8FE3A732-6FE1-40AB-8E63-BD3A04A2347C}" srcOrd="2" destOrd="0" presId="urn:microsoft.com/office/officeart/2005/8/layout/pictureOrgChart+Icon"/>
    <dgm:cxn modelId="{156AE436-A660-4A89-A0E0-427C048FF7B3}" type="presParOf" srcId="{7A389DAD-4FC9-41F6-B3D6-69D941240FC1}" destId="{79A960C5-BEF2-4A4C-A6DC-93175D1868AC}" srcOrd="2" destOrd="0" presId="urn:microsoft.com/office/officeart/2005/8/layout/pictureOrgChart+Icon"/>
    <dgm:cxn modelId="{DCDEE713-BF86-48FF-8C3A-01741533CC3E}" type="presParOf" srcId="{79A960C5-BEF2-4A4C-A6DC-93175D1868AC}" destId="{C3F2B2DF-9A4B-41F1-B3F5-2E1CCBD51C45}" srcOrd="0" destOrd="0" presId="urn:microsoft.com/office/officeart/2005/8/layout/pictureOrgChart+Icon"/>
    <dgm:cxn modelId="{E586FDBC-B99A-4CBC-83AA-7E61510DA867}" type="presParOf" srcId="{79A960C5-BEF2-4A4C-A6DC-93175D1868AC}" destId="{9B4B8B94-9C89-4893-A961-B889EADE9F8D}" srcOrd="1" destOrd="0" presId="urn:microsoft.com/office/officeart/2005/8/layout/pictureOrgChart+Icon"/>
    <dgm:cxn modelId="{A858B494-98E9-47EB-B37F-AD0892D419D7}" type="presParOf" srcId="{9B4B8B94-9C89-4893-A961-B889EADE9F8D}" destId="{BD32E3DC-2789-43FA-B7E5-A5358802C2EC}" srcOrd="0" destOrd="0" presId="urn:microsoft.com/office/officeart/2005/8/layout/pictureOrgChart+Icon"/>
    <dgm:cxn modelId="{63B52C98-6009-4D7D-AB90-870CB024260C}" type="presParOf" srcId="{BD32E3DC-2789-43FA-B7E5-A5358802C2EC}" destId="{B4FC2A88-BBC0-4D2D-B9E9-4A7C7B6EBBED}" srcOrd="0" destOrd="0" presId="urn:microsoft.com/office/officeart/2005/8/layout/pictureOrgChart+Icon"/>
    <dgm:cxn modelId="{E2348D5D-8F00-4E49-8454-DE22CD2F9F15}" type="presParOf" srcId="{BD32E3DC-2789-43FA-B7E5-A5358802C2EC}" destId="{83FB52BE-7A33-49F3-9B66-3A450BF598FC}" srcOrd="1" destOrd="0" presId="urn:microsoft.com/office/officeart/2005/8/layout/pictureOrgChart+Icon"/>
    <dgm:cxn modelId="{B1343121-2453-46BE-BA96-1F6FB72DA9F0}" type="presParOf" srcId="{BD32E3DC-2789-43FA-B7E5-A5358802C2EC}" destId="{84D61E3D-25A9-450D-B394-7214339108F0}" srcOrd="2" destOrd="0" presId="urn:microsoft.com/office/officeart/2005/8/layout/pictureOrgChart+Icon"/>
    <dgm:cxn modelId="{DB37DE51-866C-44B1-9A04-3521D4E1E4BF}" type="presParOf" srcId="{9B4B8B94-9C89-4893-A961-B889EADE9F8D}" destId="{218599A6-D229-4F71-A29E-591A872FA803}" srcOrd="1" destOrd="0" presId="urn:microsoft.com/office/officeart/2005/8/layout/pictureOrgChart+Icon"/>
    <dgm:cxn modelId="{F3CF1243-20FD-41F4-8EDB-A31B1A277390}" type="presParOf" srcId="{9B4B8B94-9C89-4893-A961-B889EADE9F8D}" destId="{EBC92C90-C87D-4DED-8B56-467210A821AE}" srcOrd="2" destOrd="0" presId="urn:microsoft.com/office/officeart/2005/8/layout/pictureOrgChart+Ic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B2DF-9A4B-41F1-B3F5-2E1CCBD51C45}">
      <dsp:nvSpPr>
        <dsp:cNvPr id="0" name=""/>
        <dsp:cNvSpPr/>
      </dsp:nvSpPr>
      <dsp:spPr>
        <a:xfrm>
          <a:off x="5721734" y="1789359"/>
          <a:ext cx="374265" cy="1639639"/>
        </a:xfrm>
        <a:custGeom>
          <a:avLst/>
          <a:gdLst/>
          <a:ahLst/>
          <a:cxnLst/>
          <a:rect l="0" t="0" r="0" b="0"/>
          <a:pathLst>
            <a:path>
              <a:moveTo>
                <a:pt x="374265" y="0"/>
              </a:moveTo>
              <a:lnTo>
                <a:pt x="374265" y="1639639"/>
              </a:lnTo>
              <a:lnTo>
                <a:pt x="0" y="163963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F6CE2-7E89-4A9E-8610-CDE2B4163DF1}">
      <dsp:nvSpPr>
        <dsp:cNvPr id="0" name=""/>
        <dsp:cNvSpPr/>
      </dsp:nvSpPr>
      <dsp:spPr>
        <a:xfrm>
          <a:off x="6096000" y="1789359"/>
          <a:ext cx="4312964" cy="3279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5013"/>
              </a:lnTo>
              <a:lnTo>
                <a:pt x="4312964" y="2905013"/>
              </a:lnTo>
              <a:lnTo>
                <a:pt x="4312964" y="32792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1D32C-CF35-4D85-93B2-AC7629E5ED2D}">
      <dsp:nvSpPr>
        <dsp:cNvPr id="0" name=""/>
        <dsp:cNvSpPr/>
      </dsp:nvSpPr>
      <dsp:spPr>
        <a:xfrm>
          <a:off x="6050280" y="1789359"/>
          <a:ext cx="91440" cy="3279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92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0EE5B-BC63-4C1C-9CB2-F6CBB3012100}">
      <dsp:nvSpPr>
        <dsp:cNvPr id="0" name=""/>
        <dsp:cNvSpPr/>
      </dsp:nvSpPr>
      <dsp:spPr>
        <a:xfrm>
          <a:off x="1783035" y="1789359"/>
          <a:ext cx="4312964" cy="3279278"/>
        </a:xfrm>
        <a:custGeom>
          <a:avLst/>
          <a:gdLst/>
          <a:ahLst/>
          <a:cxnLst/>
          <a:rect l="0" t="0" r="0" b="0"/>
          <a:pathLst>
            <a:path>
              <a:moveTo>
                <a:pt x="4312964" y="0"/>
              </a:moveTo>
              <a:lnTo>
                <a:pt x="4312964" y="2905013"/>
              </a:lnTo>
              <a:lnTo>
                <a:pt x="0" y="2905013"/>
              </a:lnTo>
              <a:lnTo>
                <a:pt x="0" y="32792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575CC-1ED9-4942-A871-E279C4FB318E}">
      <dsp:nvSpPr>
        <dsp:cNvPr id="0" name=""/>
        <dsp:cNvSpPr/>
      </dsp:nvSpPr>
      <dsp:spPr>
        <a:xfrm>
          <a:off x="4313783" y="7142"/>
          <a:ext cx="3564433" cy="178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326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CEO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Har Chun Wai</a:t>
          </a:r>
        </a:p>
      </dsp:txBody>
      <dsp:txXfrm>
        <a:off x="4313783" y="7142"/>
        <a:ext cx="3564433" cy="1782216"/>
      </dsp:txXfrm>
    </dsp:sp>
    <dsp:sp modelId="{3B8AFA86-F84B-4876-B02C-7ECCAA66D91A}">
      <dsp:nvSpPr>
        <dsp:cNvPr id="0" name=""/>
        <dsp:cNvSpPr/>
      </dsp:nvSpPr>
      <dsp:spPr>
        <a:xfrm>
          <a:off x="4492004" y="185364"/>
          <a:ext cx="1069330" cy="1425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55CA4-4521-4AEC-B1BC-6E5DB0D7A996}">
      <dsp:nvSpPr>
        <dsp:cNvPr id="0" name=""/>
        <dsp:cNvSpPr/>
      </dsp:nvSpPr>
      <dsp:spPr>
        <a:xfrm>
          <a:off x="818" y="5068638"/>
          <a:ext cx="3564433" cy="178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326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Graphic Designer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Nee Mei Yi</a:t>
          </a:r>
          <a:endParaRPr lang="en-US" sz="2800" kern="1200" dirty="0"/>
        </a:p>
      </dsp:txBody>
      <dsp:txXfrm>
        <a:off x="818" y="5068638"/>
        <a:ext cx="3564433" cy="1782216"/>
      </dsp:txXfrm>
    </dsp:sp>
    <dsp:sp modelId="{7E2E3C91-F9B2-4CFF-8A06-D917E6090B0C}">
      <dsp:nvSpPr>
        <dsp:cNvPr id="0" name=""/>
        <dsp:cNvSpPr/>
      </dsp:nvSpPr>
      <dsp:spPr>
        <a:xfrm>
          <a:off x="179040" y="5246860"/>
          <a:ext cx="1069330" cy="142577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89000" r="-89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C3939-2589-4329-B723-11C97D06B89D}">
      <dsp:nvSpPr>
        <dsp:cNvPr id="0" name=""/>
        <dsp:cNvSpPr/>
      </dsp:nvSpPr>
      <dsp:spPr>
        <a:xfrm>
          <a:off x="4313783" y="5068638"/>
          <a:ext cx="3564433" cy="178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326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Programmer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Tan Kang Hong</a:t>
          </a:r>
          <a:endParaRPr lang="en-US" sz="2800" kern="1200" dirty="0"/>
        </a:p>
      </dsp:txBody>
      <dsp:txXfrm>
        <a:off x="4313783" y="5068638"/>
        <a:ext cx="3564433" cy="1782216"/>
      </dsp:txXfrm>
    </dsp:sp>
    <dsp:sp modelId="{7585D53B-791D-45C1-B3F7-5404ED50B996}">
      <dsp:nvSpPr>
        <dsp:cNvPr id="0" name=""/>
        <dsp:cNvSpPr/>
      </dsp:nvSpPr>
      <dsp:spPr>
        <a:xfrm>
          <a:off x="4492004" y="5246860"/>
          <a:ext cx="1069330" cy="14257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4E920-08F8-4800-B0F8-5AD16851FF25}">
      <dsp:nvSpPr>
        <dsp:cNvPr id="0" name=""/>
        <dsp:cNvSpPr/>
      </dsp:nvSpPr>
      <dsp:spPr>
        <a:xfrm>
          <a:off x="8626747" y="5068638"/>
          <a:ext cx="3564433" cy="178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326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Marketing Manager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Cheng Cai </a:t>
          </a:r>
          <a:r>
            <a:rPr lang="en-US" sz="2800" kern="1200" dirty="0" err="1"/>
            <a:t>Jie</a:t>
          </a:r>
          <a:endParaRPr lang="en-US" sz="2800" kern="1200" dirty="0"/>
        </a:p>
      </dsp:txBody>
      <dsp:txXfrm>
        <a:off x="8626747" y="5068638"/>
        <a:ext cx="3564433" cy="1782216"/>
      </dsp:txXfrm>
    </dsp:sp>
    <dsp:sp modelId="{8A3D024B-EFD8-4D40-B24A-C354B0F1A9AE}">
      <dsp:nvSpPr>
        <dsp:cNvPr id="0" name=""/>
        <dsp:cNvSpPr/>
      </dsp:nvSpPr>
      <dsp:spPr>
        <a:xfrm>
          <a:off x="8804969" y="5246860"/>
          <a:ext cx="1069330" cy="142577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000" r="-12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C2A88-BBC0-4D2D-B9E9-4A7C7B6EBBED}">
      <dsp:nvSpPr>
        <dsp:cNvPr id="0" name=""/>
        <dsp:cNvSpPr/>
      </dsp:nvSpPr>
      <dsp:spPr>
        <a:xfrm>
          <a:off x="2157300" y="2537890"/>
          <a:ext cx="3564433" cy="178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326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CFO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Lau Jun Dian</a:t>
          </a:r>
        </a:p>
      </dsp:txBody>
      <dsp:txXfrm>
        <a:off x="2157300" y="2537890"/>
        <a:ext cx="3564433" cy="1782216"/>
      </dsp:txXfrm>
    </dsp:sp>
    <dsp:sp modelId="{83FB52BE-7A33-49F3-9B66-3A450BF598FC}">
      <dsp:nvSpPr>
        <dsp:cNvPr id="0" name=""/>
        <dsp:cNvSpPr/>
      </dsp:nvSpPr>
      <dsp:spPr>
        <a:xfrm>
          <a:off x="2335522" y="2716112"/>
          <a:ext cx="1069330" cy="14257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32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76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26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0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7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7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47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1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67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34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66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200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95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51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0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016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5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3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8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4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4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21" r:id="rId7"/>
    <p:sldLayoutId id="2147483717" r:id="rId8"/>
    <p:sldLayoutId id="2147483718" r:id="rId9"/>
    <p:sldLayoutId id="2147483719" r:id="rId10"/>
    <p:sldLayoutId id="2147483720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EF43B0B-AD87-9749-8218-5B28BCBC0135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D014D16-571F-704C-82D4-3CCB19774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5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live.com/view.aspx?resid=3074BFCAF65A538B!11798&amp;ithint=file%2cxlsx&amp;authkey=!AJFGhS7gZlP4MK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054796-4E1E-49E6-B211-B4103D6134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0" y="1"/>
            <a:ext cx="12192000" cy="69929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1A43F-EDD2-416A-877F-EEAA2403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AMCS1003 Software engineering</a:t>
            </a:r>
            <a:br>
              <a:rPr lang="en-US" sz="3600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8894A-F99B-41CE-96C0-336112752FF3}"/>
              </a:ext>
            </a:extLst>
          </p:cNvPr>
          <p:cNvSpPr txBox="1"/>
          <p:nvPr/>
        </p:nvSpPr>
        <p:spPr>
          <a:xfrm>
            <a:off x="0" y="4267199"/>
            <a:ext cx="12192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roup 4 : Logistics System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By Tan Kang Hong, Lau Jun Dian, Har Chun Wai,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Cheng Cai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Jie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&amp; Nee Mei Yi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626850" y="2330271"/>
            <a:ext cx="4062108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 Enable access to member-only contents</a:t>
            </a:r>
          </a:p>
        </p:txBody>
      </p:sp>
      <p:pic>
        <p:nvPicPr>
          <p:cNvPr id="11" name="Picture 10" title="Inserting image...">
            <a:extLst>
              <a:ext uri="{FF2B5EF4-FFF2-40B4-BE49-F238E27FC236}">
                <a16:creationId xmlns:a16="http://schemas.microsoft.com/office/drawing/2014/main" id="{0DB5EA72-1069-4955-9D19-D2F3869730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0" y="633619"/>
            <a:ext cx="6869311" cy="54959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1512860" y="1268748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/>
              <a:t>Customer</a:t>
            </a:r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5120629" y="6224381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register screen which needs customer to input the phone number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7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C2F8F76-4F55-4ED5-AC3D-1714C449C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122470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7938532" y="2359152"/>
            <a:ext cx="3562588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dirty="0"/>
              <a:t>2.Access login or register</a:t>
            </a:r>
            <a:endParaRPr lang="en-MY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8691957" y="1250444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 dirty="0"/>
              <a:t>Customer</a:t>
            </a:r>
            <a:endParaRPr lang="en-US" sz="2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409576" y="6283277"/>
            <a:ext cx="6648449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MY">
                <a:solidFill>
                  <a:schemeClr val="tx1"/>
                </a:solidFill>
              </a:rPr>
              <a:t>Login screen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FD8034-A531-453C-911F-A152DEE568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" y="681037"/>
            <a:ext cx="6891407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1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637682" y="2370269"/>
            <a:ext cx="3568193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dirty="0"/>
              <a:t>Display order page</a:t>
            </a:r>
            <a:endParaRPr lang="en-US" sz="17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1512860" y="1268748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/>
              <a:t>Customer</a:t>
            </a:r>
            <a:endParaRPr lang="en-US" sz="26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5120629" y="6224381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 create order screen in the mobile app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C423BE-12D7-4CC6-8AAE-3A2F3E50DA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32" y="508733"/>
            <a:ext cx="3972304" cy="5495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81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98077F-211B-4636-B3B3-314919489D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7" y="787352"/>
            <a:ext cx="6647688" cy="45060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7656395" y="2378171"/>
            <a:ext cx="3637712" cy="169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700" dirty="0"/>
              <a:t>Display the order details and payment.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8691957" y="1426859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 dirty="0"/>
              <a:t>Customer</a:t>
            </a:r>
            <a:endParaRPr lang="en-US" sz="2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300668" y="5603319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 order payment screen on the website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0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1530942" y="1275091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 dirty="0"/>
              <a:t>Customer</a:t>
            </a:r>
            <a:endParaRPr lang="en-US" sz="2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5071043" y="6224381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The screen of the estimated delivery time from Kuala Lumpur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21" name="Picture 20" title="Inserting image...">
            <a:extLst>
              <a:ext uri="{FF2B5EF4-FFF2-40B4-BE49-F238E27FC236}">
                <a16:creationId xmlns:a16="http://schemas.microsoft.com/office/drawing/2014/main" id="{E85D425B-80B1-4796-A8D4-6D9E701480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44" y="633619"/>
            <a:ext cx="6869310" cy="5470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2EEAAB-0783-49CF-AD09-98F1F247E17D}"/>
              </a:ext>
            </a:extLst>
          </p:cNvPr>
          <p:cNvSpPr/>
          <p:nvPr/>
        </p:nvSpPr>
        <p:spPr>
          <a:xfrm>
            <a:off x="314145" y="2103120"/>
            <a:ext cx="44550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Send verification email.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Generate a receipt.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Enable check the estimated delivery time</a:t>
            </a:r>
          </a:p>
        </p:txBody>
      </p:sp>
    </p:spTree>
    <p:extLst>
      <p:ext uri="{BB962C8B-B14F-4D97-AF65-F5344CB8AC3E}">
        <p14:creationId xmlns:p14="http://schemas.microsoft.com/office/powerpoint/2010/main" val="154330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7938532" y="2252870"/>
            <a:ext cx="3404594" cy="355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8"/>
            </a:pPr>
            <a:r>
              <a:rPr lang="en-US" sz="1700" dirty="0">
                <a:latin typeface="+mn-lt"/>
                <a:ea typeface="+mn-ea"/>
                <a:cs typeface="+mn-cs"/>
              </a:rPr>
              <a:t>Trace and Track</a:t>
            </a:r>
          </a:p>
          <a:p>
            <a:pPr marL="1143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8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1143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8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114300" indent="-342900" algn="just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8"/>
            </a:pPr>
            <a:r>
              <a:rPr lang="en-US" sz="1700" dirty="0">
                <a:latin typeface="+mn-lt"/>
                <a:ea typeface="+mn-ea"/>
                <a:cs typeface="+mn-cs"/>
              </a:rPr>
              <a:t>Parcel reminder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361145" y="6299257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MY">
                <a:solidFill>
                  <a:schemeClr val="tx1"/>
                </a:solidFill>
              </a:rPr>
              <a:t>Trace and Track screen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AC66EEC-A9E4-454F-BA45-430C2E9FCA79}"/>
              </a:ext>
            </a:extLst>
          </p:cNvPr>
          <p:cNvSpPr txBox="1">
            <a:spLocks/>
          </p:cNvSpPr>
          <p:nvPr/>
        </p:nvSpPr>
        <p:spPr>
          <a:xfrm>
            <a:off x="8691957" y="1426859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 dirty="0"/>
              <a:t>Customer</a:t>
            </a:r>
            <a:endParaRPr lang="en-US" sz="2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F06DC1-DCE9-459D-BA13-6DE3DB2F70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2" y="665057"/>
            <a:ext cx="6903174" cy="55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1512860" y="1268748"/>
            <a:ext cx="202145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600" b="1"/>
              <a:t>Customer</a:t>
            </a:r>
            <a:endParaRPr lang="en-US" sz="26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5098533" y="6031537"/>
            <a:ext cx="6869311" cy="633619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The “Contact Us” page allowing customers to know where to contact the J&amp;T Express service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EB65E-9637-4B36-A85E-ADF58B08F31A}"/>
              </a:ext>
            </a:extLst>
          </p:cNvPr>
          <p:cNvSpPr/>
          <p:nvPr/>
        </p:nvSpPr>
        <p:spPr>
          <a:xfrm>
            <a:off x="793656" y="2501545"/>
            <a:ext cx="3412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10"/>
            </a:pPr>
            <a:r>
              <a:rPr lang="en-US" dirty="0"/>
              <a:t>Feedback from customer</a:t>
            </a:r>
            <a:endParaRPr lang="en-MY" dirty="0"/>
          </a:p>
        </p:txBody>
      </p:sp>
      <p:pic>
        <p:nvPicPr>
          <p:cNvPr id="16" name="Picture 15" title="Inserting image...">
            <a:extLst>
              <a:ext uri="{FF2B5EF4-FFF2-40B4-BE49-F238E27FC236}">
                <a16:creationId xmlns:a16="http://schemas.microsoft.com/office/drawing/2014/main" id="{F2F95A16-24D0-4A36-8A0F-6A3442AC32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34" y="633619"/>
            <a:ext cx="6956894" cy="52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7567050" y="2468238"/>
            <a:ext cx="4155558" cy="2219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buFont typeface="+mj-lt"/>
              <a:buAutoNum type="arabicPeriod" startAt="11"/>
            </a:pPr>
            <a:r>
              <a:rPr lang="en-US" dirty="0"/>
              <a:t>Confirmation of the customer’s order</a:t>
            </a:r>
            <a:endParaRPr lang="en-MY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5C816-FAF4-4A55-B3AC-1E8D7EC937CF}"/>
              </a:ext>
            </a:extLst>
          </p:cNvPr>
          <p:cNvSpPr/>
          <p:nvPr/>
        </p:nvSpPr>
        <p:spPr>
          <a:xfrm>
            <a:off x="393261" y="6283997"/>
            <a:ext cx="6869311" cy="413133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MY">
                <a:solidFill>
                  <a:schemeClr val="tx1"/>
                </a:solidFill>
              </a:rPr>
              <a:t>The order payment screen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DF74C1-6F16-4E8E-AC31-1CDBBAB9B594}"/>
              </a:ext>
            </a:extLst>
          </p:cNvPr>
          <p:cNvSpPr txBox="1">
            <a:spLocks/>
          </p:cNvSpPr>
          <p:nvPr/>
        </p:nvSpPr>
        <p:spPr>
          <a:xfrm>
            <a:off x="8333698" y="1366718"/>
            <a:ext cx="2622260" cy="4679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/>
              <a:t>Administrator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800A13-2BEF-4BE1-B3AD-BC57C475DD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64" y="681419"/>
            <a:ext cx="3979915" cy="5448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5202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22A63F-D610-4487-8E20-F5AFAD05C741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400" b="1"/>
              <a:t>Administrator</a:t>
            </a:r>
            <a:endParaRPr lang="en-US" sz="3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39888-4AB7-412E-8E5B-87B5C1BDA62D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12 . Payment history. 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13. Reconfirm the ordering order.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14. Arrange order by places.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15. Collection of customer feedback.</a:t>
            </a:r>
          </a:p>
        </p:txBody>
      </p:sp>
      <p:pic>
        <p:nvPicPr>
          <p:cNvPr id="5124" name="Picture 4" descr="Jnt – All Computer Desktop Wallpaper Downloads | Computer wallpaper desktop  wallpapers, Computer desktop, Desktop wallpaper">
            <a:extLst>
              <a:ext uri="{FF2B5EF4-FFF2-40B4-BE49-F238E27FC236}">
                <a16:creationId xmlns:a16="http://schemas.microsoft.com/office/drawing/2014/main" id="{D2291635-E819-41E1-8496-9F2DA963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791217"/>
            <a:ext cx="6440424" cy="32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7911C-A00B-46D1-9F6A-CE346EE0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rcRect l="4961" t="-1" r="10714" b="-1"/>
          <a:stretch/>
        </p:blipFill>
        <p:spPr>
          <a:xfrm>
            <a:off x="1180528" y="10"/>
            <a:ext cx="11067857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F08766-9BD5-48E8-8F36-743C4D93B42C}"/>
              </a:ext>
            </a:extLst>
          </p:cNvPr>
          <p:cNvSpPr txBox="1">
            <a:spLocks/>
          </p:cNvSpPr>
          <p:nvPr/>
        </p:nvSpPr>
        <p:spPr>
          <a:xfrm>
            <a:off x="424815" y="2510029"/>
            <a:ext cx="3621786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400" b="1" dirty="0"/>
              <a:t>2.2.2 Non-Functional requirements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2A447E-8BC5-4F4A-BE98-6C43F5ADC121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5882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46515-1C12-4073-B11C-8B6917C6CD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1"/>
            <a:ext cx="12192000" cy="6863644"/>
          </a:xfr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EC22F5-E980-46C6-BA57-DA610A241269}"/>
              </a:ext>
            </a:extLst>
          </p:cNvPr>
          <p:cNvGraphicFramePr>
            <a:graphicFrameLocks/>
          </p:cNvGraphicFramePr>
          <p:nvPr/>
        </p:nvGraphicFramePr>
        <p:xfrm>
          <a:off x="0" y="1"/>
          <a:ext cx="12192000" cy="685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74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3F76E-CDBC-46ED-BE3C-6DF7A722AD95}"/>
              </a:ext>
            </a:extLst>
          </p:cNvPr>
          <p:cNvSpPr txBox="1"/>
          <p:nvPr/>
        </p:nvSpPr>
        <p:spPr>
          <a:xfrm>
            <a:off x="301969" y="633619"/>
            <a:ext cx="6838569" cy="5495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Reliability Requirements</a:t>
            </a:r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Scalability Requirement</a:t>
            </a:r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M</a:t>
            </a:r>
            <a:r>
              <a:rPr lang="en-US" altLang="zh-CN" sz="2800" dirty="0"/>
              <a:t>aintainability </a:t>
            </a:r>
            <a:r>
              <a:rPr lang="en-US" sz="2800" dirty="0"/>
              <a:t>Requirement</a:t>
            </a:r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Usability Requirement</a:t>
            </a:r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Error-handling Requirement</a:t>
            </a:r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  <a:p>
            <a:pPr marL="4572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Security Requirement</a:t>
            </a: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AE5901D9-BE73-40B4-A918-B1CCF2A9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2226242"/>
            <a:ext cx="4097657" cy="23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AE5901D9-BE73-40B4-A918-B1CCF2A9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2244245"/>
            <a:ext cx="4033647" cy="226892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3F76E-CDBC-46ED-BE3C-6DF7A722AD95}"/>
              </a:ext>
            </a:extLst>
          </p:cNvPr>
          <p:cNvSpPr txBox="1"/>
          <p:nvPr/>
        </p:nvSpPr>
        <p:spPr>
          <a:xfrm>
            <a:off x="5016583" y="441115"/>
            <a:ext cx="6714744" cy="477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Performance Requirement.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Accuracy Requirements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Concurrency Requirement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b="0" i="0" dirty="0">
                <a:effectLst/>
                <a:latin typeface="+mj-lt"/>
              </a:rPr>
              <a:t>Portability</a:t>
            </a:r>
            <a:r>
              <a:rPr lang="en-US" sz="3200" b="0" i="0" dirty="0">
                <a:effectLst/>
                <a:latin typeface="WordVisi_MSFontService"/>
              </a:rPr>
              <a:t> </a:t>
            </a:r>
            <a:r>
              <a:rPr lang="en-US" sz="3200" dirty="0"/>
              <a:t>Requirement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Data integrity Requirement.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Interoperability Requirement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Capacity Requirement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Accessibility Requirements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/>
              <a:t>Recoverability Requirements</a:t>
            </a:r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endParaRPr lang="en-US" sz="1500" dirty="0"/>
          </a:p>
          <a:p>
            <a:pPr marL="114300">
              <a:spcAft>
                <a:spcPts val="600"/>
              </a:spcAft>
            </a:pPr>
            <a:endParaRPr lang="en-US" sz="1500" dirty="0"/>
          </a:p>
          <a:p>
            <a:pPr marL="342900" indent="-228600">
              <a:spcAft>
                <a:spcPts val="600"/>
              </a:spcAft>
              <a:buFont typeface="+mj-lt"/>
              <a:buAutoNum type="arabicPeriod" startAt="7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72525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1CD78-0B80-43FF-803E-9F20D75B6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rcRect l="30" r="24062" b="-1"/>
          <a:stretch/>
        </p:blipFill>
        <p:spPr>
          <a:xfrm>
            <a:off x="2162176" y="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80B1AD-DC4C-4FF7-88B8-82BBC327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52878"/>
            <a:ext cx="6029325" cy="1709928"/>
          </a:xfrm>
        </p:spPr>
        <p:txBody>
          <a:bodyPr>
            <a:normAutofit/>
          </a:bodyPr>
          <a:lstStyle/>
          <a:p>
            <a:r>
              <a:rPr lang="en-US" sz="4000" u="sng" dirty="0"/>
              <a:t>2.3.1 Activity Diagram</a:t>
            </a:r>
            <a:r>
              <a:rPr lang="en-US" sz="4000" b="0" dirty="0"/>
              <a:t> 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250017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326502-86EB-40B4-BF67-E2CE2BAF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0"/>
            <a:ext cx="5024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5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6586-3EF1-470B-9B00-576929A5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rcRect l="4961" t="-1" r="10714" b="-1"/>
          <a:stretch/>
        </p:blipFill>
        <p:spPr>
          <a:xfrm>
            <a:off x="0" y="62154"/>
            <a:ext cx="12248385" cy="68579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9DC12E-ED51-4E59-B9F3-74C5FFBD5585}"/>
              </a:ext>
            </a:extLst>
          </p:cNvPr>
          <p:cNvSpPr/>
          <p:nvPr/>
        </p:nvSpPr>
        <p:spPr>
          <a:xfrm>
            <a:off x="870012" y="2829429"/>
            <a:ext cx="50780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</a:rPr>
              <a:t>2.3.2 Use Case Diagram</a:t>
            </a:r>
            <a:r>
              <a:rPr lang="en-US" sz="4000" dirty="0">
                <a:latin typeface="Arial" panose="020B0604020202020204" pitchFamily="34" charset="0"/>
              </a:rPr>
              <a:t> 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54788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C9FE5C5-8BF2-47CF-A77A-E49B41D6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0"/>
            <a:ext cx="5641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5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77BE1F-2D58-41EF-9277-0ECCC998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822"/>
            <a:ext cx="12192000" cy="6863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AAFBE-093C-47B5-9215-AD053021882B}"/>
              </a:ext>
            </a:extLst>
          </p:cNvPr>
          <p:cNvSpPr txBox="1"/>
          <p:nvPr/>
        </p:nvSpPr>
        <p:spPr>
          <a:xfrm>
            <a:off x="4257675" y="2653784"/>
            <a:ext cx="6191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The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86B28-41FC-41E9-AAE3-566CC6DCC6CA}"/>
              </a:ext>
            </a:extLst>
          </p:cNvPr>
          <p:cNvSpPr txBox="1"/>
          <p:nvPr/>
        </p:nvSpPr>
        <p:spPr>
          <a:xfrm>
            <a:off x="4648200" y="3669447"/>
            <a:ext cx="619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Thank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92116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&amp;T Express shares 4 tips on how to find courier partner for online  business – CONAN Daily">
            <a:extLst>
              <a:ext uri="{FF2B5EF4-FFF2-40B4-BE49-F238E27FC236}">
                <a16:creationId xmlns:a16="http://schemas.microsoft.com/office/drawing/2014/main" id="{45786336-B590-4A6B-90E9-74173AE1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63" y="1622949"/>
            <a:ext cx="6536369" cy="3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26A942-781A-4FB6-937C-A12691D6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64" y="1750854"/>
            <a:ext cx="10177272" cy="2990088"/>
          </a:xfrm>
        </p:spPr>
        <p:txBody>
          <a:bodyPr/>
          <a:lstStyle/>
          <a:p>
            <a:r>
              <a:rPr lang="en-MY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1073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&amp;T Express shares 4 tips on how to find courier partner for online  business – CONAN Daily">
            <a:extLst>
              <a:ext uri="{FF2B5EF4-FFF2-40B4-BE49-F238E27FC236}">
                <a16:creationId xmlns:a16="http://schemas.microsoft.com/office/drawing/2014/main" id="{29400DBF-69B0-427E-B252-25E93D90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88" y="1556274"/>
            <a:ext cx="6536369" cy="3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A06F3-77D7-4E14-AC3B-449B0992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sz="5400" b="0" u="sng" dirty="0"/>
              <a:t>Part 2 </a:t>
            </a:r>
            <a:br>
              <a:rPr lang="en-US" sz="5400" b="0" u="sng" dirty="0"/>
            </a:br>
            <a:r>
              <a:rPr lang="en-MY" sz="2700" b="0" dirty="0"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Project Plan and Schedule </a:t>
            </a:r>
            <a:b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2.2 Software Requirement Specification </a:t>
            </a:r>
            <a:b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2.2.2 Non-Functional requirements</a:t>
            </a:r>
            <a:b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2.3.1 Activity Diagram </a:t>
            </a:r>
            <a:b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2.3.2 Use Case Diagram </a:t>
            </a:r>
            <a:br>
              <a:rPr lang="en-MY" sz="2800" dirty="0"/>
            </a:b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93447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 Parcel Delivery Services in Malaysia | J&amp;T Express">
            <a:extLst>
              <a:ext uri="{FF2B5EF4-FFF2-40B4-BE49-F238E27FC236}">
                <a16:creationId xmlns:a16="http://schemas.microsoft.com/office/drawing/2014/main" id="{1E3691A9-5302-465B-9E45-32F72BDE8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28E38-C5D2-4D83-9645-6F6F8B30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/>
            </a:br>
            <a:r>
              <a:rPr lang="en-MY" sz="6000" dirty="0"/>
              <a:t>2.1</a:t>
            </a:r>
            <a:br>
              <a:rPr lang="en-MY" sz="6000" dirty="0"/>
            </a:br>
            <a:r>
              <a:rPr lang="en-US" sz="6000" dirty="0"/>
              <a:t>Project Plan and Schedule</a:t>
            </a:r>
            <a:r>
              <a:rPr lang="en-US" sz="6000" b="0" dirty="0"/>
              <a:t> </a:t>
            </a:r>
            <a:endParaRPr lang="en-US" sz="6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67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785B-6BE8-4A83-B461-9290D8C9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89935"/>
            <a:ext cx="12192000" cy="5120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88524B-35F7-4C0F-89B6-6F116D1DE4F5}"/>
              </a:ext>
            </a:extLst>
          </p:cNvPr>
          <p:cNvSpPr/>
          <p:nvPr/>
        </p:nvSpPr>
        <p:spPr>
          <a:xfrm>
            <a:off x="47625" y="5510510"/>
            <a:ext cx="6048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Task Allocation list and Gantt Chart are available in Excel File: 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hlinkClick r:id="rId3"/>
              </a:rPr>
              <a:t>https://onedrive.live.com/view.aspx?resid=3074BFCAF65A538B!11798&amp;ithint=file%2cxlsx&amp;authkey=!AJFGhS7gZlP4MK8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22AB-A21F-48D4-A273-F6DC99BB2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729" y="5333480"/>
            <a:ext cx="5081016" cy="1277389"/>
          </a:xfrm>
        </p:spPr>
        <p:txBody>
          <a:bodyPr/>
          <a:lstStyle/>
          <a:p>
            <a:r>
              <a:rPr lang="en-MY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45220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6636-8CF3-4DEE-9E64-6873B3CD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9E344-F0AA-4701-A9A8-CAE41E4F9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9C4941-9292-4699-8B1E-6F814D1E3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541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72833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830012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15779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9266995"/>
                    </a:ext>
                  </a:extLst>
                </a:gridCol>
              </a:tblGrid>
              <a:tr h="895562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233"/>
                  </a:ext>
                </a:extLst>
              </a:tr>
              <a:tr h="1211120">
                <a:tc>
                  <a:txBody>
                    <a:bodyPr/>
                    <a:lstStyle/>
                    <a:p>
                      <a:r>
                        <a:rPr lang="en-US" dirty="0"/>
                        <a:t>Business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Meeting with clients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Draft business process </a:t>
                      </a:r>
                      <a:r>
                        <a:rPr lang="en-US" dirty="0" err="1"/>
                        <a:t>fuctionality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Draft project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26-March-2021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29-March-2021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04-April-2021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94693"/>
                  </a:ext>
                </a:extLst>
              </a:tr>
              <a:tr h="1770099">
                <a:tc>
                  <a:txBody>
                    <a:bodyPr/>
                    <a:lstStyle/>
                    <a:p>
                      <a:r>
                        <a:rPr lang="en-US" dirty="0"/>
                        <a:t>Data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Check data group quality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Produce data quality description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Define relationship between data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09-April-2021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15-April-2021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25-April-2021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7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47617"/>
                  </a:ext>
                </a:extLst>
              </a:tr>
              <a:tr h="2049588">
                <a:tc>
                  <a:txBody>
                    <a:bodyPr/>
                    <a:lstStyle/>
                    <a:p>
                      <a:r>
                        <a:rPr lang="en-US" dirty="0"/>
                        <a:t>Process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Convert data into required usable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Define changes and optimization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Create description about data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02-May-2021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09-May-2021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21-May-2021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753191"/>
                  </a:ext>
                </a:extLst>
              </a:tr>
              <a:tr h="931631">
                <a:tc>
                  <a:txBody>
                    <a:bodyPr/>
                    <a:lstStyle/>
                    <a:p>
                      <a:r>
                        <a:rPr lang="en-US" dirty="0"/>
                        <a:t>Application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Encode information collected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26-May-2021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15-July-2021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78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6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C10E8-6D8C-46F1-873C-F283F028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rcRect l="4963" t="-1" r="10708" b="-1"/>
          <a:stretch/>
        </p:blipFill>
        <p:spPr>
          <a:xfrm>
            <a:off x="1123593" y="10"/>
            <a:ext cx="1106840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E4E89-6BFD-4ACA-B125-E8963D69E7F9}"/>
              </a:ext>
            </a:extLst>
          </p:cNvPr>
          <p:cNvSpPr txBox="1">
            <a:spLocks/>
          </p:cNvSpPr>
          <p:nvPr/>
        </p:nvSpPr>
        <p:spPr>
          <a:xfrm>
            <a:off x="371093" y="1161288"/>
            <a:ext cx="5272962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b="1" dirty="0"/>
              <a:t>2.2 Software Requirement Specification</a:t>
            </a:r>
            <a:r>
              <a:rPr lang="en-US" dirty="0"/>
              <a:t> 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D76015-CD8B-46D9-B29B-364C85D28455}"/>
              </a:ext>
            </a:extLst>
          </p:cNvPr>
          <p:cNvSpPr txBox="1">
            <a:spLocks/>
          </p:cNvSpPr>
          <p:nvPr/>
        </p:nvSpPr>
        <p:spPr>
          <a:xfrm>
            <a:off x="371093" y="2718053"/>
            <a:ext cx="5272961" cy="273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MY" b="1" dirty="0"/>
              <a:t> Functional requirements</a:t>
            </a:r>
          </a:p>
          <a:p>
            <a:pPr>
              <a:lnSpc>
                <a:spcPct val="100000"/>
              </a:lnSpc>
            </a:pPr>
            <a:r>
              <a:rPr lang="en-MY" b="1" dirty="0"/>
              <a:t>Non-Functional requirements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7953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C10E8-6D8C-46F1-873C-F283F028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rcRect l="4963" t="-1" r="10708" b="-1"/>
          <a:stretch/>
        </p:blipFill>
        <p:spPr>
          <a:xfrm>
            <a:off x="3009531" y="0"/>
            <a:ext cx="918246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2E4E89-6BFD-4ACA-B125-E8963D69E7F9}"/>
              </a:ext>
            </a:extLst>
          </p:cNvPr>
          <p:cNvSpPr txBox="1">
            <a:spLocks/>
          </p:cNvSpPr>
          <p:nvPr/>
        </p:nvSpPr>
        <p:spPr>
          <a:xfrm>
            <a:off x="424356" y="2070718"/>
            <a:ext cx="5159698" cy="1358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dirty="0"/>
              <a:t>Functional requirements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D76015-CD8B-46D9-B29B-364C85D28455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10789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D5C22-93C8-42CF-9F15-407B63080B3F}"/>
              </a:ext>
            </a:extLst>
          </p:cNvPr>
          <p:cNvSpPr/>
          <p:nvPr/>
        </p:nvSpPr>
        <p:spPr>
          <a:xfrm>
            <a:off x="492069" y="3745265"/>
            <a:ext cx="38313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Customer</a:t>
            </a:r>
          </a:p>
          <a:p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Administrator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01591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422</Words>
  <Application>Microsoft Office PowerPoint</Application>
  <PresentationFormat>Widescreen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WordVisi_MSFontService</vt:lpstr>
      <vt:lpstr>Arial</vt:lpstr>
      <vt:lpstr>Calibri</vt:lpstr>
      <vt:lpstr>Neue Haas Grotesk Text Pro</vt:lpstr>
      <vt:lpstr>Segoe UI</vt:lpstr>
      <vt:lpstr>Times New Roman</vt:lpstr>
      <vt:lpstr>Tw Cen MT</vt:lpstr>
      <vt:lpstr>AccentBoxVTI</vt:lpstr>
      <vt:lpstr>Droplet</vt:lpstr>
      <vt:lpstr>AMCS1003 Software engineering </vt:lpstr>
      <vt:lpstr>PowerPoint Presentation</vt:lpstr>
      <vt:lpstr>PART 2</vt:lpstr>
      <vt:lpstr>Table of contents Part 2  2.1Project Plan and Schedule  2.2 Software Requirement Specification  2.2.2 Non-Functional requirements 2.3.1 Activity Diagram  2.3.2 Use Case Diagram   </vt:lpstr>
      <vt:lpstr> 2.1 Project Plan and Schedule </vt:lpstr>
      <vt:lpstr>Gantt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2.3.1 Activity Diagram 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 QI QIAN</dc:creator>
  <cp:lastModifiedBy>Tan Kang Hong</cp:lastModifiedBy>
  <cp:revision>23</cp:revision>
  <dcterms:created xsi:type="dcterms:W3CDTF">2021-03-16T13:18:09Z</dcterms:created>
  <dcterms:modified xsi:type="dcterms:W3CDTF">2021-03-26T05:06:15Z</dcterms:modified>
</cp:coreProperties>
</file>